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92.jpg" ContentType="image/png"/>
  <Override PartName="/ppt/media/image93.jpg" ContentType="image/png"/>
  <Override PartName="/ppt/media/image94.jpg" ContentType="image/png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3" r:id="rId2"/>
    <p:sldMasterId id="2147483730" r:id="rId3"/>
  </p:sldMasterIdLst>
  <p:notesMasterIdLst>
    <p:notesMasterId r:id="rId47"/>
  </p:notesMasterIdLst>
  <p:sldIdLst>
    <p:sldId id="257" r:id="rId4"/>
    <p:sldId id="258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08" r:id="rId18"/>
    <p:sldId id="309" r:id="rId19"/>
    <p:sldId id="313" r:id="rId20"/>
    <p:sldId id="314" r:id="rId21"/>
    <p:sldId id="310" r:id="rId22"/>
    <p:sldId id="315" r:id="rId23"/>
    <p:sldId id="311" r:id="rId24"/>
    <p:sldId id="316" r:id="rId25"/>
    <p:sldId id="312" r:id="rId26"/>
    <p:sldId id="317" r:id="rId27"/>
    <p:sldId id="318" r:id="rId28"/>
    <p:sldId id="319" r:id="rId29"/>
    <p:sldId id="320" r:id="rId30"/>
    <p:sldId id="321" r:id="rId31"/>
    <p:sldId id="256" r:id="rId32"/>
    <p:sldId id="296" r:id="rId33"/>
    <p:sldId id="287" r:id="rId34"/>
    <p:sldId id="297" r:id="rId35"/>
    <p:sldId id="301" r:id="rId36"/>
    <p:sldId id="303" r:id="rId37"/>
    <p:sldId id="304" r:id="rId38"/>
    <p:sldId id="305" r:id="rId39"/>
    <p:sldId id="306" r:id="rId40"/>
    <p:sldId id="277" r:id="rId41"/>
    <p:sldId id="298" r:id="rId42"/>
    <p:sldId id="334" r:id="rId43"/>
    <p:sldId id="299" r:id="rId44"/>
    <p:sldId id="307" r:id="rId45"/>
    <p:sldId id="30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FEC3D02-3CCE-4659-9679-14FD940AA95B}">
          <p14:sldIdLst>
            <p14:sldId id="257"/>
            <p14:sldId id="258"/>
          </p14:sldIdLst>
        </p14:section>
        <p14:section name="分项" id="{F73574D5-23FB-4C1B-A3B3-D17D894173E0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08"/>
            <p14:sldId id="309"/>
            <p14:sldId id="313"/>
            <p14:sldId id="314"/>
            <p14:sldId id="310"/>
            <p14:sldId id="315"/>
            <p14:sldId id="311"/>
            <p14:sldId id="316"/>
            <p14:sldId id="312"/>
            <p14:sldId id="317"/>
            <p14:sldId id="318"/>
            <p14:sldId id="319"/>
            <p14:sldId id="320"/>
            <p14:sldId id="321"/>
            <p14:sldId id="256"/>
            <p14:sldId id="296"/>
            <p14:sldId id="287"/>
            <p14:sldId id="297"/>
            <p14:sldId id="301"/>
            <p14:sldId id="303"/>
            <p14:sldId id="304"/>
            <p14:sldId id="305"/>
            <p14:sldId id="306"/>
            <p14:sldId id="277"/>
            <p14:sldId id="298"/>
            <p14:sldId id="334"/>
            <p14:sldId id="299"/>
            <p14:sldId id="30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6F51"/>
    <a:srgbClr val="BC906B"/>
    <a:srgbClr val="E9B386"/>
    <a:srgbClr val="918173"/>
    <a:srgbClr val="BCAA9C"/>
    <a:srgbClr val="E9D1BD"/>
    <a:srgbClr val="917155"/>
    <a:srgbClr val="FF7C80"/>
    <a:srgbClr val="E7CABD"/>
    <a:srgbClr val="2B2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89492" autoAdjust="0"/>
  </p:normalViewPr>
  <p:slideViewPr>
    <p:cSldViewPr snapToGrid="0">
      <p:cViewPr varScale="1">
        <p:scale>
          <a:sx n="103" d="100"/>
          <a:sy n="103" d="100"/>
        </p:scale>
        <p:origin x="5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360MoveData\Users\Admin\Desktop\test\&#28155;&#21487;-&#20140;&#19996;-&#33433;&#19975;2ProL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360MoveData\Users\Admin\Desktop\test\&#28155;&#21487;-&#20140;&#19996;-&#33433;&#19975;2ProL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[添可-京东-芙万2ProLED.xlsx]Sheet2!数据透视表5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计数项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总体印象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Sheet2!$A$4:$A$6</c:f>
              <c:strCache>
                <c:ptCount val="3"/>
                <c:pt idx="0">
                  <c:v>积极</c:v>
                </c:pt>
                <c:pt idx="1">
                  <c:v>消极</c:v>
                </c:pt>
                <c:pt idx="2">
                  <c:v>中性</c:v>
                </c:pt>
              </c:strCache>
            </c:strRef>
          </c:cat>
          <c:val>
            <c:numRef>
              <c:f>Sheet2!$B$4:$B$6</c:f>
              <c:numCache>
                <c:formatCode>General</c:formatCode>
                <c:ptCount val="3"/>
                <c:pt idx="0">
                  <c:v>719</c:v>
                </c:pt>
                <c:pt idx="1">
                  <c:v>6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1A-4E79-B8EF-2C047C9A6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552191"/>
        <c:axId val="53560095"/>
      </c:barChart>
      <c:catAx>
        <c:axId val="53552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3560095"/>
        <c:crosses val="autoZero"/>
        <c:auto val="1"/>
        <c:lblAlgn val="ctr"/>
        <c:lblOffset val="100"/>
        <c:noMultiLvlLbl val="0"/>
      </c:catAx>
      <c:valAx>
        <c:axId val="53560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552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Sheet2!$A$2:$A$5</c:f>
              <c:strCache>
                <c:ptCount val="4"/>
                <c:pt idx="0">
                  <c:v>自主决策购买</c:v>
                </c:pt>
                <c:pt idx="1">
                  <c:v>朋友推荐购买</c:v>
                </c:pt>
                <c:pt idx="2">
                  <c:v>送礼收礼</c:v>
                </c:pt>
                <c:pt idx="3">
                  <c:v>无法判断</c:v>
                </c:pt>
              </c:strCache>
            </c:strRef>
          </c:cat>
          <c:val>
            <c:numRef>
              <c:f>Sheet2!$B$2:$B$5</c:f>
              <c:numCache>
                <c:formatCode>General</c:formatCode>
                <c:ptCount val="4"/>
                <c:pt idx="0">
                  <c:v>499</c:v>
                </c:pt>
                <c:pt idx="1">
                  <c:v>80</c:v>
                </c:pt>
                <c:pt idx="2">
                  <c:v>36</c:v>
                </c:pt>
                <c:pt idx="3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2D-4BC7-A7A4-1C9AA353B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3598671"/>
        <c:axId val="1823599919"/>
      </c:barChart>
      <c:catAx>
        <c:axId val="1823598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23599919"/>
        <c:crosses val="autoZero"/>
        <c:auto val="1"/>
        <c:lblAlgn val="ctr"/>
        <c:lblOffset val="100"/>
        <c:noMultiLvlLbl val="0"/>
      </c:catAx>
      <c:valAx>
        <c:axId val="1823599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23598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image" Target="../media/image9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image" Target="../media/image9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14E3A6-46BC-4559-8DCA-DFE67A156C56}" type="doc">
      <dgm:prSet loTypeId="urn:microsoft.com/office/officeart/2009/layout/ReverseList" loCatId="relationship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B1C0BB5D-0AB3-448A-9F2A-33357C885D1B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场馆运营能力</a:t>
          </a:r>
          <a:endParaRPr lang="en-US" altLang="zh-CN" sz="1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组织沉淀萃取能力</a:t>
          </a:r>
          <a:endParaRPr lang="en-US" altLang="zh-CN" sz="1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组织价值讲述能力</a:t>
          </a:r>
          <a:endParaRPr lang="en-US" altLang="zh-CN" sz="1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endParaRPr lang="en-US" altLang="zh-CN" sz="1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其它能力靠</a:t>
          </a:r>
          <a:r>
            <a: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AIGC</a:t>
          </a:r>
          <a:r>
            <a:rPr lang="zh-CN" altLang="en-US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实现</a:t>
          </a:r>
          <a:endParaRPr lang="zh-CN" altLang="en-US" sz="1600" b="1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1F003F-3D7E-4B67-A9C2-045C79394B85}" type="parTrans" cxnId="{770E88F0-45C4-4EBC-B1B3-C85399A6710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07DF23-33F2-410A-9429-7646FF35781C}" type="sibTrans" cxnId="{770E88F0-45C4-4EBC-B1B3-C85399A6710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5364D1-5B90-4349-BF86-D0BDCCA3EDD8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越来越多的企业期望搭建企业馆</a:t>
          </a:r>
          <a:endParaRPr lang="en-US" altLang="zh-CN" sz="1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展示企业形象、产品，</a:t>
          </a:r>
          <a:endParaRPr lang="en-US" altLang="zh-CN" sz="1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突破行业影响。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5F4A91-412E-4B4A-A8E5-88A8F46FB6A3}" type="parTrans" cxnId="{BBF154CF-2243-4BEE-8988-98F982FEAC3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895779-48B6-4257-9B61-FF0E50F8D31A}" type="sibTrans" cxnId="{BBF154CF-2243-4BEE-8988-98F982FEAC3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DFD2C0-F696-486E-A6B6-1416AACAA7D3}" type="pres">
      <dgm:prSet presAssocID="{2F14E3A6-46BC-4559-8DCA-DFE67A156C56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C6B642F-40EA-4DF1-8205-3C9BDFA643C5}" type="pres">
      <dgm:prSet presAssocID="{2F14E3A6-46BC-4559-8DCA-DFE67A156C56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13EE63-CDB9-461C-8E82-C96F423B0CBC}" type="pres">
      <dgm:prSet presAssocID="{2F14E3A6-46BC-4559-8DCA-DFE67A156C56}" presName="LeftNode" presStyleLbl="bgImgPlace1" presStyleIdx="0" presStyleCnt="2" custScaleX="123219">
        <dgm:presLayoutVars>
          <dgm:chMax val="2"/>
          <dgm:chPref val="2"/>
        </dgm:presLayoutVars>
      </dgm:prSet>
      <dgm:spPr/>
      <dgm:t>
        <a:bodyPr/>
        <a:lstStyle/>
        <a:p>
          <a:endParaRPr lang="zh-CN" altLang="en-US"/>
        </a:p>
      </dgm:t>
    </dgm:pt>
    <dgm:pt modelId="{3F6603BE-37F8-43AE-956C-8A162D4DCE50}" type="pres">
      <dgm:prSet presAssocID="{2F14E3A6-46BC-4559-8DCA-DFE67A156C56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2B963B-2908-40B0-B5D5-FED49DBF260F}" type="pres">
      <dgm:prSet presAssocID="{2F14E3A6-46BC-4559-8DCA-DFE67A156C56}" presName="RightNode" presStyleLbl="bgImgPlace1" presStyleIdx="1" presStyleCnt="2" custScaleX="123219" custLinFactNeighborX="24794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210D41BE-399C-481C-AC43-966D954F8B88}" type="pres">
      <dgm:prSet presAssocID="{2F14E3A6-46BC-4559-8DCA-DFE67A156C56}" presName="TopArrow" presStyleLbl="node1" presStyleIdx="0" presStyleCnt="2" custLinFactNeighborX="11343"/>
      <dgm:spPr/>
    </dgm:pt>
    <dgm:pt modelId="{4DA4BD33-4B88-4E6D-980C-AB14317DE8BD}" type="pres">
      <dgm:prSet presAssocID="{2F14E3A6-46BC-4559-8DCA-DFE67A156C56}" presName="BottomArrow" presStyleLbl="node1" presStyleIdx="1" presStyleCnt="2" custLinFactNeighborX="11343"/>
      <dgm:spPr/>
    </dgm:pt>
  </dgm:ptLst>
  <dgm:cxnLst>
    <dgm:cxn modelId="{50BFB274-4B27-4D85-BC25-D1577C0559E6}" type="presOf" srcId="{3E5364D1-5B90-4349-BF86-D0BDCCA3EDD8}" destId="{0D2B963B-2908-40B0-B5D5-FED49DBF260F}" srcOrd="1" destOrd="0" presId="urn:microsoft.com/office/officeart/2009/layout/ReverseList"/>
    <dgm:cxn modelId="{8F39A488-2F91-4286-99D8-F3405662B0AA}" type="presOf" srcId="{B1C0BB5D-0AB3-448A-9F2A-33357C885D1B}" destId="{1D13EE63-CDB9-461C-8E82-C96F423B0CBC}" srcOrd="1" destOrd="0" presId="urn:microsoft.com/office/officeart/2009/layout/ReverseList"/>
    <dgm:cxn modelId="{BBF154CF-2243-4BEE-8988-98F982FEAC31}" srcId="{2F14E3A6-46BC-4559-8DCA-DFE67A156C56}" destId="{3E5364D1-5B90-4349-BF86-D0BDCCA3EDD8}" srcOrd="1" destOrd="0" parTransId="{115F4A91-412E-4B4A-A8E5-88A8F46FB6A3}" sibTransId="{52895779-48B6-4257-9B61-FF0E50F8D31A}"/>
    <dgm:cxn modelId="{F6F5C803-C1FA-4FA4-9D08-079182E98D68}" type="presOf" srcId="{2F14E3A6-46BC-4559-8DCA-DFE67A156C56}" destId="{3EDFD2C0-F696-486E-A6B6-1416AACAA7D3}" srcOrd="0" destOrd="0" presId="urn:microsoft.com/office/officeart/2009/layout/ReverseList"/>
    <dgm:cxn modelId="{9FBBF3BE-055B-40EA-8644-A35E040409B5}" type="presOf" srcId="{B1C0BB5D-0AB3-448A-9F2A-33357C885D1B}" destId="{4C6B642F-40EA-4DF1-8205-3C9BDFA643C5}" srcOrd="0" destOrd="0" presId="urn:microsoft.com/office/officeart/2009/layout/ReverseList"/>
    <dgm:cxn modelId="{55C04088-788D-4046-B297-7288699B1581}" type="presOf" srcId="{3E5364D1-5B90-4349-BF86-D0BDCCA3EDD8}" destId="{3F6603BE-37F8-43AE-956C-8A162D4DCE50}" srcOrd="0" destOrd="0" presId="urn:microsoft.com/office/officeart/2009/layout/ReverseList"/>
    <dgm:cxn modelId="{770E88F0-45C4-4EBC-B1B3-C85399A6710D}" srcId="{2F14E3A6-46BC-4559-8DCA-DFE67A156C56}" destId="{B1C0BB5D-0AB3-448A-9F2A-33357C885D1B}" srcOrd="0" destOrd="0" parTransId="{D91F003F-3D7E-4B67-A9C2-045C79394B85}" sibTransId="{A007DF23-33F2-410A-9429-7646FF35781C}"/>
    <dgm:cxn modelId="{5ED5A223-C6CA-4CC7-AA09-0062EF35F241}" type="presParOf" srcId="{3EDFD2C0-F696-486E-A6B6-1416AACAA7D3}" destId="{4C6B642F-40EA-4DF1-8205-3C9BDFA643C5}" srcOrd="0" destOrd="0" presId="urn:microsoft.com/office/officeart/2009/layout/ReverseList"/>
    <dgm:cxn modelId="{E4B3B70B-20FB-45C2-A381-5E6DFC307FDA}" type="presParOf" srcId="{3EDFD2C0-F696-486E-A6B6-1416AACAA7D3}" destId="{1D13EE63-CDB9-461C-8E82-C96F423B0CBC}" srcOrd="1" destOrd="0" presId="urn:microsoft.com/office/officeart/2009/layout/ReverseList"/>
    <dgm:cxn modelId="{BC91E44D-37DA-4A35-82B7-694D223E7CBD}" type="presParOf" srcId="{3EDFD2C0-F696-486E-A6B6-1416AACAA7D3}" destId="{3F6603BE-37F8-43AE-956C-8A162D4DCE50}" srcOrd="2" destOrd="0" presId="urn:microsoft.com/office/officeart/2009/layout/ReverseList"/>
    <dgm:cxn modelId="{D939F452-19EA-4D6F-BAD1-06751EA69032}" type="presParOf" srcId="{3EDFD2C0-F696-486E-A6B6-1416AACAA7D3}" destId="{0D2B963B-2908-40B0-B5D5-FED49DBF260F}" srcOrd="3" destOrd="0" presId="urn:microsoft.com/office/officeart/2009/layout/ReverseList"/>
    <dgm:cxn modelId="{397BFE4B-C1D9-40A3-8E65-4DC875390932}" type="presParOf" srcId="{3EDFD2C0-F696-486E-A6B6-1416AACAA7D3}" destId="{210D41BE-399C-481C-AC43-966D954F8B88}" srcOrd="4" destOrd="0" presId="urn:microsoft.com/office/officeart/2009/layout/ReverseList"/>
    <dgm:cxn modelId="{0C612B2D-C26F-4B08-9D8A-D6578E04B17A}" type="presParOf" srcId="{3EDFD2C0-F696-486E-A6B6-1416AACAA7D3}" destId="{4DA4BD33-4B88-4E6D-980C-AB14317DE8BD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0A6DE3-9AF3-495E-9099-B32FAF7BDEC4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CED28B45-BB46-4BEB-91B6-9646E9328E6D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idjourney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113D5-852C-4D20-A3CF-323FCD94E62F}" type="parTrans" cxnId="{34C49645-773B-4A20-A180-856FEAA1CB4B}">
      <dgm:prSet/>
      <dgm:spPr/>
      <dgm:t>
        <a:bodyPr/>
        <a:lstStyle/>
        <a:p>
          <a:endParaRPr lang="zh-CN" altLang="en-US"/>
        </a:p>
      </dgm:t>
    </dgm:pt>
    <dgm:pt modelId="{7AD749C1-3D8F-468B-9400-58531B024242}" type="sibTrans" cxnId="{34C49645-773B-4A20-A180-856FEAA1CB4B}">
      <dgm:prSet/>
      <dgm:spPr/>
      <dgm:t>
        <a:bodyPr/>
        <a:lstStyle/>
        <a:p>
          <a:endParaRPr lang="zh-CN" altLang="en-US"/>
        </a:p>
      </dgm:t>
    </dgm:pt>
    <dgm:pt modelId="{D4113B9E-F10D-48F1-AED0-33CC39545F88}">
      <dgm:prSet phldrT="[文本]" custT="1"/>
      <dgm:spPr/>
      <dgm:t>
        <a:bodyPr/>
        <a:lstStyle/>
        <a:p>
          <a:r>
            <a: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V5 </a:t>
          </a:r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出图质量高</a:t>
          </a:r>
          <a:endParaRPr lang="en-US" altLang="zh-CN" sz="1400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但调整空间小，适合娱乐领域应用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ABF3DB-7589-4387-9FAC-C76D8B7DBFBE}" type="parTrans" cxnId="{5CFC608A-E401-43A5-AFDB-B3DF12F6D114}">
      <dgm:prSet/>
      <dgm:spPr/>
      <dgm:t>
        <a:bodyPr/>
        <a:lstStyle/>
        <a:p>
          <a:endParaRPr lang="zh-CN" altLang="en-US"/>
        </a:p>
      </dgm:t>
    </dgm:pt>
    <dgm:pt modelId="{7191AA8A-7DA5-4F71-9B5E-4BDE626BF5A9}" type="sibTrans" cxnId="{5CFC608A-E401-43A5-AFDB-B3DF12F6D114}">
      <dgm:prSet/>
      <dgm:spPr/>
      <dgm:t>
        <a:bodyPr/>
        <a:lstStyle/>
        <a:p>
          <a:endParaRPr lang="zh-CN" altLang="en-US"/>
        </a:p>
      </dgm:t>
    </dgm:pt>
    <dgm:pt modelId="{0B2BAA06-072C-476B-AC98-4B800958A987}">
      <dgm:prSet phldrT="[文本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Stable Diffusion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AD63B4-57A0-406F-8EE0-3570F63E5A4F}" type="parTrans" cxnId="{F964CEAC-005D-4729-9A0B-E98C7BAE36FD}">
      <dgm:prSet/>
      <dgm:spPr/>
      <dgm:t>
        <a:bodyPr/>
        <a:lstStyle/>
        <a:p>
          <a:endParaRPr lang="zh-CN" altLang="en-US"/>
        </a:p>
      </dgm:t>
    </dgm:pt>
    <dgm:pt modelId="{A45D74DF-50F2-4255-8DDA-E0CF2ED91E7E}" type="sibTrans" cxnId="{F964CEAC-005D-4729-9A0B-E98C7BAE36FD}">
      <dgm:prSet/>
      <dgm:spPr/>
      <dgm:t>
        <a:bodyPr/>
        <a:lstStyle/>
        <a:p>
          <a:endParaRPr lang="zh-CN" altLang="en-US"/>
        </a:p>
      </dgm:t>
    </dgm:pt>
    <dgm:pt modelId="{E40D9073-DF3E-4E6E-88B0-00E2F8AC29EF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依据基础模型做无限微调</a:t>
          </a:r>
          <a:endParaRPr lang="en-US" altLang="zh-CN" sz="1400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适合生产力场景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D4B0E1-C77E-40EF-9B11-95129ABEC45E}" type="parTrans" cxnId="{4F84B674-B11D-42A4-9EF7-112D163A41BF}">
      <dgm:prSet/>
      <dgm:spPr/>
      <dgm:t>
        <a:bodyPr/>
        <a:lstStyle/>
        <a:p>
          <a:endParaRPr lang="zh-CN" altLang="en-US"/>
        </a:p>
      </dgm:t>
    </dgm:pt>
    <dgm:pt modelId="{8354DFEF-E604-4832-A777-4E91DFD41975}" type="sibTrans" cxnId="{4F84B674-B11D-42A4-9EF7-112D163A41BF}">
      <dgm:prSet/>
      <dgm:spPr/>
      <dgm:t>
        <a:bodyPr/>
        <a:lstStyle/>
        <a:p>
          <a:endParaRPr lang="zh-CN" altLang="en-US"/>
        </a:p>
      </dgm:t>
    </dgm:pt>
    <dgm:pt modelId="{57E1D833-F1CD-4573-988C-BF1D122F31C2}">
      <dgm:prSet phldrT="[文本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SD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en-US" altLang="zh-CN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DreamBooth+LoRA+ControlNet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D07B94-E3E3-4B90-AD79-A971C9A0F153}" type="parTrans" cxnId="{722BB74B-493F-4931-A6FC-0D81FEE18B8B}">
      <dgm:prSet/>
      <dgm:spPr/>
      <dgm:t>
        <a:bodyPr/>
        <a:lstStyle/>
        <a:p>
          <a:endParaRPr lang="zh-CN" altLang="en-US"/>
        </a:p>
      </dgm:t>
    </dgm:pt>
    <dgm:pt modelId="{999B77B2-ED6E-4078-B6EC-897358AE5AB5}" type="sibTrans" cxnId="{722BB74B-493F-4931-A6FC-0D81FEE18B8B}">
      <dgm:prSet/>
      <dgm:spPr/>
      <dgm:t>
        <a:bodyPr/>
        <a:lstStyle/>
        <a:p>
          <a:endParaRPr lang="zh-CN" altLang="en-US"/>
        </a:p>
      </dgm:t>
    </dgm:pt>
    <dgm:pt modelId="{B251E279-A84A-4DB6-9A70-B86625380378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几乎可以微调任何设计需求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D18163-0E9B-4490-9911-44D01665D6B4}" type="parTrans" cxnId="{58778B64-B215-43F1-B89A-F1DB1E8A06C9}">
      <dgm:prSet/>
      <dgm:spPr/>
      <dgm:t>
        <a:bodyPr/>
        <a:lstStyle/>
        <a:p>
          <a:endParaRPr lang="zh-CN" altLang="en-US"/>
        </a:p>
      </dgm:t>
    </dgm:pt>
    <dgm:pt modelId="{7A6219C1-7FBF-4D11-B07F-3C98F5FCF4D5}" type="sibTrans" cxnId="{58778B64-B215-43F1-B89A-F1DB1E8A06C9}">
      <dgm:prSet/>
      <dgm:spPr/>
      <dgm:t>
        <a:bodyPr/>
        <a:lstStyle/>
        <a:p>
          <a:endParaRPr lang="zh-CN" altLang="en-US"/>
        </a:p>
      </dgm:t>
    </dgm:pt>
    <dgm:pt modelId="{82263614-93FC-4332-A1B5-88E61E9835AE}" type="pres">
      <dgm:prSet presAssocID="{210A6DE3-9AF3-495E-9099-B32FAF7BDEC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FC76B4A-6EFE-4A35-A738-5558123CDFCA}" type="pres">
      <dgm:prSet presAssocID="{CED28B45-BB46-4BEB-91B6-9646E9328E6D}" presName="composite" presStyleCnt="0">
        <dgm:presLayoutVars>
          <dgm:chMax val="1"/>
          <dgm:chPref val="1"/>
        </dgm:presLayoutVars>
      </dgm:prSet>
      <dgm:spPr/>
    </dgm:pt>
    <dgm:pt modelId="{6743FD65-7276-443E-92D1-BCE238E31E60}" type="pres">
      <dgm:prSet presAssocID="{CED28B45-BB46-4BEB-91B6-9646E9328E6D}" presName="Accent" presStyleLbl="trAlignAcc1" presStyleIdx="0" presStyleCnt="3">
        <dgm:presLayoutVars>
          <dgm:chMax val="0"/>
          <dgm:chPref val="0"/>
        </dgm:presLayoutVars>
      </dgm:prSet>
      <dgm:spPr/>
    </dgm:pt>
    <dgm:pt modelId="{036448F9-3337-4025-AEFC-9244171245E2}" type="pres">
      <dgm:prSet presAssocID="{CED28B45-BB46-4BEB-91B6-9646E9328E6D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  <dgm:pt modelId="{82AA2D7A-49D5-4D29-A37A-149EFA82C513}" type="pres">
      <dgm:prSet presAssocID="{CED28B45-BB46-4BEB-91B6-9646E9328E6D}" presName="ChildComposite" presStyleCnt="0"/>
      <dgm:spPr/>
    </dgm:pt>
    <dgm:pt modelId="{2BAF1E40-2C63-41AE-9E76-8667D8137B16}" type="pres">
      <dgm:prSet presAssocID="{CED28B45-BB46-4BEB-91B6-9646E9328E6D}" presName="Child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BC50C7-DE89-4432-8E96-E2FF939153D2}" type="pres">
      <dgm:prSet presAssocID="{CED28B45-BB46-4BEB-91B6-9646E9328E6D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300D57-5088-4792-A508-3DD5FC943047}" type="pres">
      <dgm:prSet presAssocID="{7AD749C1-3D8F-468B-9400-58531B024242}" presName="sibTrans" presStyleCnt="0"/>
      <dgm:spPr/>
    </dgm:pt>
    <dgm:pt modelId="{90BB05CD-8175-4B6D-BBD5-F899A5B529D2}" type="pres">
      <dgm:prSet presAssocID="{0B2BAA06-072C-476B-AC98-4B800958A987}" presName="composite" presStyleCnt="0">
        <dgm:presLayoutVars>
          <dgm:chMax val="1"/>
          <dgm:chPref val="1"/>
        </dgm:presLayoutVars>
      </dgm:prSet>
      <dgm:spPr/>
    </dgm:pt>
    <dgm:pt modelId="{394F1698-87CC-4977-A202-A46087612B29}" type="pres">
      <dgm:prSet presAssocID="{0B2BAA06-072C-476B-AC98-4B800958A987}" presName="Accent" presStyleLbl="trAlignAcc1" presStyleIdx="1" presStyleCnt="3">
        <dgm:presLayoutVars>
          <dgm:chMax val="0"/>
          <dgm:chPref val="0"/>
        </dgm:presLayoutVars>
      </dgm:prSet>
      <dgm:spPr/>
    </dgm:pt>
    <dgm:pt modelId="{E48DC9A6-1695-4D01-A793-CEA8263BB5EB}" type="pres">
      <dgm:prSet presAssocID="{0B2BAA06-072C-476B-AC98-4B800958A987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65290C21-2F92-403D-A67F-0E91121E3D98}" type="pres">
      <dgm:prSet presAssocID="{0B2BAA06-072C-476B-AC98-4B800958A987}" presName="ChildComposite" presStyleCnt="0"/>
      <dgm:spPr/>
    </dgm:pt>
    <dgm:pt modelId="{482B4C83-94D1-4D05-A3FB-82241A9ED1B9}" type="pres">
      <dgm:prSet presAssocID="{0B2BAA06-072C-476B-AC98-4B800958A987}" presName="Child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6E23C0-AD8F-4DDB-8A9E-FCA005CA8219}" type="pres">
      <dgm:prSet presAssocID="{0B2BAA06-072C-476B-AC98-4B800958A987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E8A0A7-8323-4612-8AD1-BF554F622413}" type="pres">
      <dgm:prSet presAssocID="{A45D74DF-50F2-4255-8DDA-E0CF2ED91E7E}" presName="sibTrans" presStyleCnt="0"/>
      <dgm:spPr/>
    </dgm:pt>
    <dgm:pt modelId="{5DB3A292-28E0-4816-BE20-C4D2D99F2E7E}" type="pres">
      <dgm:prSet presAssocID="{57E1D833-F1CD-4573-988C-BF1D122F31C2}" presName="composite" presStyleCnt="0">
        <dgm:presLayoutVars>
          <dgm:chMax val="1"/>
          <dgm:chPref val="1"/>
        </dgm:presLayoutVars>
      </dgm:prSet>
      <dgm:spPr/>
    </dgm:pt>
    <dgm:pt modelId="{7EE842FD-F625-4B8D-A5EF-DE5ACAA38E9E}" type="pres">
      <dgm:prSet presAssocID="{57E1D833-F1CD-4573-988C-BF1D122F31C2}" presName="Accent" presStyleLbl="trAlignAcc1" presStyleIdx="2" presStyleCnt="3">
        <dgm:presLayoutVars>
          <dgm:chMax val="0"/>
          <dgm:chPref val="0"/>
        </dgm:presLayoutVars>
      </dgm:prSet>
      <dgm:spPr/>
    </dgm:pt>
    <dgm:pt modelId="{6AE46F29-7D51-4118-A455-719A7AE4AC04}" type="pres">
      <dgm:prSet presAssocID="{57E1D833-F1CD-4573-988C-BF1D122F31C2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17EF7786-FC1C-48F6-9113-068BFA2EB9D8}" type="pres">
      <dgm:prSet presAssocID="{57E1D833-F1CD-4573-988C-BF1D122F31C2}" presName="ChildComposite" presStyleCnt="0"/>
      <dgm:spPr/>
    </dgm:pt>
    <dgm:pt modelId="{8135C565-4FF7-466B-87F8-B2A2D27ABA0E}" type="pres">
      <dgm:prSet presAssocID="{57E1D833-F1CD-4573-988C-BF1D122F31C2}" presName="Child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FFCDF5-C698-4747-A6B1-95EFDCF34455}" type="pres">
      <dgm:prSet presAssocID="{57E1D833-F1CD-4573-988C-BF1D122F31C2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CFC608A-E401-43A5-AFDB-B3DF12F6D114}" srcId="{CED28B45-BB46-4BEB-91B6-9646E9328E6D}" destId="{D4113B9E-F10D-48F1-AED0-33CC39545F88}" srcOrd="0" destOrd="0" parTransId="{7CABF3DB-7589-4387-9FAC-C76D8B7DBFBE}" sibTransId="{7191AA8A-7DA5-4F71-9B5E-4BDE626BF5A9}"/>
    <dgm:cxn modelId="{722BB74B-493F-4931-A6FC-0D81FEE18B8B}" srcId="{210A6DE3-9AF3-495E-9099-B32FAF7BDEC4}" destId="{57E1D833-F1CD-4573-988C-BF1D122F31C2}" srcOrd="2" destOrd="0" parTransId="{B7D07B94-E3E3-4B90-AD79-A971C9A0F153}" sibTransId="{999B77B2-ED6E-4078-B6EC-897358AE5AB5}"/>
    <dgm:cxn modelId="{36394308-D0B6-4765-9013-4B2D243EE204}" type="presOf" srcId="{D4113B9E-F10D-48F1-AED0-33CC39545F88}" destId="{2BAF1E40-2C63-41AE-9E76-8667D8137B16}" srcOrd="0" destOrd="0" presId="urn:microsoft.com/office/officeart/2008/layout/CaptionedPictures"/>
    <dgm:cxn modelId="{34C49645-773B-4A20-A180-856FEAA1CB4B}" srcId="{210A6DE3-9AF3-495E-9099-B32FAF7BDEC4}" destId="{CED28B45-BB46-4BEB-91B6-9646E9328E6D}" srcOrd="0" destOrd="0" parTransId="{8BA113D5-852C-4D20-A3CF-323FCD94E62F}" sibTransId="{7AD749C1-3D8F-468B-9400-58531B024242}"/>
    <dgm:cxn modelId="{F964CEAC-005D-4729-9A0B-E98C7BAE36FD}" srcId="{210A6DE3-9AF3-495E-9099-B32FAF7BDEC4}" destId="{0B2BAA06-072C-476B-AC98-4B800958A987}" srcOrd="1" destOrd="0" parTransId="{10AD63B4-57A0-406F-8EE0-3570F63E5A4F}" sibTransId="{A45D74DF-50F2-4255-8DDA-E0CF2ED91E7E}"/>
    <dgm:cxn modelId="{D259AE7C-19A4-49DB-A165-5CDC4D509CE3}" type="presOf" srcId="{0B2BAA06-072C-476B-AC98-4B800958A987}" destId="{C56E23C0-AD8F-4DDB-8A9E-FCA005CA8219}" srcOrd="0" destOrd="0" presId="urn:microsoft.com/office/officeart/2008/layout/CaptionedPictures"/>
    <dgm:cxn modelId="{F650F1C3-E2FA-4968-92FF-E50C11A4F0A3}" type="presOf" srcId="{CED28B45-BB46-4BEB-91B6-9646E9328E6D}" destId="{5ABC50C7-DE89-4432-8E96-E2FF939153D2}" srcOrd="0" destOrd="0" presId="urn:microsoft.com/office/officeart/2008/layout/CaptionedPictures"/>
    <dgm:cxn modelId="{4B2BD33A-29F8-4BA3-AADD-20C6620ACD01}" type="presOf" srcId="{B251E279-A84A-4DB6-9A70-B86625380378}" destId="{8135C565-4FF7-466B-87F8-B2A2D27ABA0E}" srcOrd="0" destOrd="0" presId="urn:microsoft.com/office/officeart/2008/layout/CaptionedPictures"/>
    <dgm:cxn modelId="{4F84B674-B11D-42A4-9EF7-112D163A41BF}" srcId="{0B2BAA06-072C-476B-AC98-4B800958A987}" destId="{E40D9073-DF3E-4E6E-88B0-00E2F8AC29EF}" srcOrd="0" destOrd="0" parTransId="{E7D4B0E1-C77E-40EF-9B11-95129ABEC45E}" sibTransId="{8354DFEF-E604-4832-A777-4E91DFD41975}"/>
    <dgm:cxn modelId="{BEF873B1-A2D2-4BA2-8125-EB83D2E5E0FB}" type="presOf" srcId="{E40D9073-DF3E-4E6E-88B0-00E2F8AC29EF}" destId="{482B4C83-94D1-4D05-A3FB-82241A9ED1B9}" srcOrd="0" destOrd="0" presId="urn:microsoft.com/office/officeart/2008/layout/CaptionedPictures"/>
    <dgm:cxn modelId="{EAAC2FA9-BE8D-4C7B-BAA1-36841868F019}" type="presOf" srcId="{57E1D833-F1CD-4573-988C-BF1D122F31C2}" destId="{37FFCDF5-C698-4747-A6B1-95EFDCF34455}" srcOrd="0" destOrd="0" presId="urn:microsoft.com/office/officeart/2008/layout/CaptionedPictures"/>
    <dgm:cxn modelId="{FD0AF594-5456-4C67-ADFD-BF17AE896EFB}" type="presOf" srcId="{210A6DE3-9AF3-495E-9099-B32FAF7BDEC4}" destId="{82263614-93FC-4332-A1B5-88E61E9835AE}" srcOrd="0" destOrd="0" presId="urn:microsoft.com/office/officeart/2008/layout/CaptionedPictures"/>
    <dgm:cxn modelId="{58778B64-B215-43F1-B89A-F1DB1E8A06C9}" srcId="{57E1D833-F1CD-4573-988C-BF1D122F31C2}" destId="{B251E279-A84A-4DB6-9A70-B86625380378}" srcOrd="0" destOrd="0" parTransId="{C7D18163-0E9B-4490-9911-44D01665D6B4}" sibTransId="{7A6219C1-7FBF-4D11-B07F-3C98F5FCF4D5}"/>
    <dgm:cxn modelId="{05A4F6BF-FB9B-4455-A1FE-12DB552DA12B}" type="presParOf" srcId="{82263614-93FC-4332-A1B5-88E61E9835AE}" destId="{CFC76B4A-6EFE-4A35-A738-5558123CDFCA}" srcOrd="0" destOrd="0" presId="urn:microsoft.com/office/officeart/2008/layout/CaptionedPictures"/>
    <dgm:cxn modelId="{D6182AC5-D46E-4792-AD1B-3BF9C4B0C71C}" type="presParOf" srcId="{CFC76B4A-6EFE-4A35-A738-5558123CDFCA}" destId="{6743FD65-7276-443E-92D1-BCE238E31E60}" srcOrd="0" destOrd="0" presId="urn:microsoft.com/office/officeart/2008/layout/CaptionedPictures"/>
    <dgm:cxn modelId="{8098B471-DFF6-4981-A3E9-E530ED1AA042}" type="presParOf" srcId="{CFC76B4A-6EFE-4A35-A738-5558123CDFCA}" destId="{036448F9-3337-4025-AEFC-9244171245E2}" srcOrd="1" destOrd="0" presId="urn:microsoft.com/office/officeart/2008/layout/CaptionedPictures"/>
    <dgm:cxn modelId="{4ADB70A7-1FE5-413F-84FD-5DA1274D2851}" type="presParOf" srcId="{CFC76B4A-6EFE-4A35-A738-5558123CDFCA}" destId="{82AA2D7A-49D5-4D29-A37A-149EFA82C513}" srcOrd="2" destOrd="0" presId="urn:microsoft.com/office/officeart/2008/layout/CaptionedPictures"/>
    <dgm:cxn modelId="{FE7AB4AF-5796-492B-8D79-58B27F6C4420}" type="presParOf" srcId="{82AA2D7A-49D5-4D29-A37A-149EFA82C513}" destId="{2BAF1E40-2C63-41AE-9E76-8667D8137B16}" srcOrd="0" destOrd="0" presId="urn:microsoft.com/office/officeart/2008/layout/CaptionedPictures"/>
    <dgm:cxn modelId="{42DAEBB4-8185-4DA8-9DE1-7D9403BA3B98}" type="presParOf" srcId="{82AA2D7A-49D5-4D29-A37A-149EFA82C513}" destId="{5ABC50C7-DE89-4432-8E96-E2FF939153D2}" srcOrd="1" destOrd="0" presId="urn:microsoft.com/office/officeart/2008/layout/CaptionedPictures"/>
    <dgm:cxn modelId="{706B4238-945B-458D-BCED-B76FC3D9CFE0}" type="presParOf" srcId="{82263614-93FC-4332-A1B5-88E61E9835AE}" destId="{3E300D57-5088-4792-A508-3DD5FC943047}" srcOrd="1" destOrd="0" presId="urn:microsoft.com/office/officeart/2008/layout/CaptionedPictures"/>
    <dgm:cxn modelId="{E76B8C2A-4F54-40FD-A143-98C04E40C8C9}" type="presParOf" srcId="{82263614-93FC-4332-A1B5-88E61E9835AE}" destId="{90BB05CD-8175-4B6D-BBD5-F899A5B529D2}" srcOrd="2" destOrd="0" presId="urn:microsoft.com/office/officeart/2008/layout/CaptionedPictures"/>
    <dgm:cxn modelId="{B7192C4A-2A2C-4301-B887-917169966B25}" type="presParOf" srcId="{90BB05CD-8175-4B6D-BBD5-F899A5B529D2}" destId="{394F1698-87CC-4977-A202-A46087612B29}" srcOrd="0" destOrd="0" presId="urn:microsoft.com/office/officeart/2008/layout/CaptionedPictures"/>
    <dgm:cxn modelId="{60F44D5A-0A52-4D59-81F4-C640E5462F52}" type="presParOf" srcId="{90BB05CD-8175-4B6D-BBD5-F899A5B529D2}" destId="{E48DC9A6-1695-4D01-A793-CEA8263BB5EB}" srcOrd="1" destOrd="0" presId="urn:microsoft.com/office/officeart/2008/layout/CaptionedPictures"/>
    <dgm:cxn modelId="{5FF48B97-01CC-472E-B016-80761204F558}" type="presParOf" srcId="{90BB05CD-8175-4B6D-BBD5-F899A5B529D2}" destId="{65290C21-2F92-403D-A67F-0E91121E3D98}" srcOrd="2" destOrd="0" presId="urn:microsoft.com/office/officeart/2008/layout/CaptionedPictures"/>
    <dgm:cxn modelId="{F2A09DB2-C411-4D57-9DB8-633D2194742A}" type="presParOf" srcId="{65290C21-2F92-403D-A67F-0E91121E3D98}" destId="{482B4C83-94D1-4D05-A3FB-82241A9ED1B9}" srcOrd="0" destOrd="0" presId="urn:microsoft.com/office/officeart/2008/layout/CaptionedPictures"/>
    <dgm:cxn modelId="{F03A292A-08D3-4698-8D55-5D365C65866A}" type="presParOf" srcId="{65290C21-2F92-403D-A67F-0E91121E3D98}" destId="{C56E23C0-AD8F-4DDB-8A9E-FCA005CA8219}" srcOrd="1" destOrd="0" presId="urn:microsoft.com/office/officeart/2008/layout/CaptionedPictures"/>
    <dgm:cxn modelId="{C7A8DE55-B7F7-4241-8861-449DE5ADBC9D}" type="presParOf" srcId="{82263614-93FC-4332-A1B5-88E61E9835AE}" destId="{88E8A0A7-8323-4612-8AD1-BF554F622413}" srcOrd="3" destOrd="0" presId="urn:microsoft.com/office/officeart/2008/layout/CaptionedPictures"/>
    <dgm:cxn modelId="{8AB6DFB9-B7E1-40FC-B284-FF4969A73D0B}" type="presParOf" srcId="{82263614-93FC-4332-A1B5-88E61E9835AE}" destId="{5DB3A292-28E0-4816-BE20-C4D2D99F2E7E}" srcOrd="4" destOrd="0" presId="urn:microsoft.com/office/officeart/2008/layout/CaptionedPictures"/>
    <dgm:cxn modelId="{A0954B3B-32CC-41EC-8F05-732FA6B84B60}" type="presParOf" srcId="{5DB3A292-28E0-4816-BE20-C4D2D99F2E7E}" destId="{7EE842FD-F625-4B8D-A5EF-DE5ACAA38E9E}" srcOrd="0" destOrd="0" presId="urn:microsoft.com/office/officeart/2008/layout/CaptionedPictures"/>
    <dgm:cxn modelId="{47F1D3C3-7DD3-47C5-989F-DED91F938E52}" type="presParOf" srcId="{5DB3A292-28E0-4816-BE20-C4D2D99F2E7E}" destId="{6AE46F29-7D51-4118-A455-719A7AE4AC04}" srcOrd="1" destOrd="0" presId="urn:microsoft.com/office/officeart/2008/layout/CaptionedPictures"/>
    <dgm:cxn modelId="{8B9EE254-25A9-459E-A9F4-FCB3A6ED4CE5}" type="presParOf" srcId="{5DB3A292-28E0-4816-BE20-C4D2D99F2E7E}" destId="{17EF7786-FC1C-48F6-9113-068BFA2EB9D8}" srcOrd="2" destOrd="0" presId="urn:microsoft.com/office/officeart/2008/layout/CaptionedPictures"/>
    <dgm:cxn modelId="{0308A6B6-E413-4660-9DE3-589EA3705893}" type="presParOf" srcId="{17EF7786-FC1C-48F6-9113-068BFA2EB9D8}" destId="{8135C565-4FF7-466B-87F8-B2A2D27ABA0E}" srcOrd="0" destOrd="0" presId="urn:microsoft.com/office/officeart/2008/layout/CaptionedPictures"/>
    <dgm:cxn modelId="{834C9D8D-CD35-4889-B6EE-029197ECE89A}" type="presParOf" srcId="{17EF7786-FC1C-48F6-9113-068BFA2EB9D8}" destId="{37FFCDF5-C698-4747-A6B1-95EFDCF34455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FD15A6-1C1F-4969-B818-65051CAC5E51}" type="doc">
      <dgm:prSet loTypeId="urn:microsoft.com/office/officeart/2005/8/layout/hProcess6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30D459ED-215E-4BC1-B896-A0FD035A1984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汇报材料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288386-58BD-4C3D-AD2F-FCBDD480EE0F}" type="parTrans" cxnId="{AD77ED0C-ADE7-44C3-AE81-19A32757FF7C}">
      <dgm:prSet/>
      <dgm:spPr/>
      <dgm:t>
        <a:bodyPr/>
        <a:lstStyle/>
        <a:p>
          <a:endParaRPr lang="zh-CN" altLang="en-US"/>
        </a:p>
      </dgm:t>
    </dgm:pt>
    <dgm:pt modelId="{79132B88-BBEC-4A1F-A61E-D4154AF8E830}" type="sibTrans" cxnId="{AD77ED0C-ADE7-44C3-AE81-19A32757FF7C}">
      <dgm:prSet/>
      <dgm:spPr/>
      <dgm:t>
        <a:bodyPr/>
        <a:lstStyle/>
        <a:p>
          <a:endParaRPr lang="zh-CN" altLang="en-US"/>
        </a:p>
      </dgm:t>
    </dgm:pt>
    <dgm:pt modelId="{1951A8C5-DAE9-4EBD-B817-7B7C312FAD6B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打磨形成课程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C76D81-6E9A-46B8-9BB3-D37C1ED1E302}" type="parTrans" cxnId="{48866061-5800-457B-948B-FF6C314D2E30}">
      <dgm:prSet/>
      <dgm:spPr/>
      <dgm:t>
        <a:bodyPr/>
        <a:lstStyle/>
        <a:p>
          <a:endParaRPr lang="zh-CN" altLang="en-US"/>
        </a:p>
      </dgm:t>
    </dgm:pt>
    <dgm:pt modelId="{442EA4DE-7D43-44A1-A6DD-2B72DFF48D98}" type="sibTrans" cxnId="{48866061-5800-457B-948B-FF6C314D2E30}">
      <dgm:prSet/>
      <dgm:spPr/>
      <dgm:t>
        <a:bodyPr/>
        <a:lstStyle/>
        <a:p>
          <a:endParaRPr lang="zh-CN" altLang="en-US"/>
        </a:p>
      </dgm:t>
    </dgm:pt>
    <dgm:pt modelId="{4D663FCC-4F6D-48B9-A022-B5BA23968A04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企业数字化转型课程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4CFFD2-E192-48F5-BD72-53F8C6CB5053}" type="parTrans" cxnId="{E516BAD8-12EC-46EE-83F0-921191FA4FAA}">
      <dgm:prSet/>
      <dgm:spPr/>
      <dgm:t>
        <a:bodyPr/>
        <a:lstStyle/>
        <a:p>
          <a:endParaRPr lang="zh-CN" altLang="en-US"/>
        </a:p>
      </dgm:t>
    </dgm:pt>
    <dgm:pt modelId="{4EAB471D-7C6E-4680-BAD6-8F3D549747E5}" type="sibTrans" cxnId="{E516BAD8-12EC-46EE-83F0-921191FA4FAA}">
      <dgm:prSet/>
      <dgm:spPr/>
      <dgm:t>
        <a:bodyPr/>
        <a:lstStyle/>
        <a:p>
          <a:endParaRPr lang="zh-CN" altLang="en-US"/>
        </a:p>
      </dgm:t>
    </dgm:pt>
    <dgm:pt modelId="{5EB7A993-D633-4D8C-8F05-65B0895C7F7B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看到需求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5BFB0F-4F2B-4F1E-8460-E7E7A6781987}" type="parTrans" cxnId="{5BEB716D-1E10-4B63-A212-ABD89499B9AA}">
      <dgm:prSet/>
      <dgm:spPr/>
      <dgm:t>
        <a:bodyPr/>
        <a:lstStyle/>
        <a:p>
          <a:endParaRPr lang="zh-CN" altLang="en-US"/>
        </a:p>
      </dgm:t>
    </dgm:pt>
    <dgm:pt modelId="{70B346D2-2C33-4FAA-8EF1-93C42677C25D}" type="sibTrans" cxnId="{5BEB716D-1E10-4B63-A212-ABD89499B9AA}">
      <dgm:prSet/>
      <dgm:spPr/>
      <dgm:t>
        <a:bodyPr/>
        <a:lstStyle/>
        <a:p>
          <a:endParaRPr lang="zh-CN" altLang="en-US"/>
        </a:p>
      </dgm:t>
    </dgm:pt>
    <dgm:pt modelId="{ACE365DD-A6DA-4D82-9405-EECFCE24DCC6}" type="pres">
      <dgm:prSet presAssocID="{6EFD15A6-1C1F-4969-B818-65051CAC5E5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4464AC5-F383-4187-A610-E704AED04396}" type="pres">
      <dgm:prSet presAssocID="{30D459ED-215E-4BC1-B896-A0FD035A1984}" presName="compNode" presStyleCnt="0"/>
      <dgm:spPr/>
    </dgm:pt>
    <dgm:pt modelId="{1DFA8E19-BBFE-4A8C-82A2-7DCA745E8130}" type="pres">
      <dgm:prSet presAssocID="{30D459ED-215E-4BC1-B896-A0FD035A1984}" presName="noGeometry" presStyleCnt="0"/>
      <dgm:spPr/>
    </dgm:pt>
    <dgm:pt modelId="{938F3C2D-989B-4BC1-B1EE-E2825705DCE1}" type="pres">
      <dgm:prSet presAssocID="{30D459ED-215E-4BC1-B896-A0FD035A1984}" presName="childTextVisible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A670A9-3152-4E83-8FFF-06CAE643768C}" type="pres">
      <dgm:prSet presAssocID="{30D459ED-215E-4BC1-B896-A0FD035A1984}" presName="childTextHidden" presStyleLbl="bgAccFollowNode1" presStyleIdx="0" presStyleCnt="2"/>
      <dgm:spPr/>
      <dgm:t>
        <a:bodyPr/>
        <a:lstStyle/>
        <a:p>
          <a:endParaRPr lang="zh-CN" altLang="en-US"/>
        </a:p>
      </dgm:t>
    </dgm:pt>
    <dgm:pt modelId="{76DA4BC5-79BA-4067-A53E-CDBC57E2CE41}" type="pres">
      <dgm:prSet presAssocID="{30D459ED-215E-4BC1-B896-A0FD035A1984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5772AD-6ABE-472C-8BBC-14B65E826919}" type="pres">
      <dgm:prSet presAssocID="{30D459ED-215E-4BC1-B896-A0FD035A1984}" presName="aSpace" presStyleCnt="0"/>
      <dgm:spPr/>
    </dgm:pt>
    <dgm:pt modelId="{E8A54FBC-CE5E-4387-A192-BC6E142A9179}" type="pres">
      <dgm:prSet presAssocID="{4D663FCC-4F6D-48B9-A022-B5BA23968A04}" presName="compNode" presStyleCnt="0"/>
      <dgm:spPr/>
    </dgm:pt>
    <dgm:pt modelId="{B3DFD752-273B-4631-8285-75F6B8B4746C}" type="pres">
      <dgm:prSet presAssocID="{4D663FCC-4F6D-48B9-A022-B5BA23968A04}" presName="noGeometry" presStyleCnt="0"/>
      <dgm:spPr/>
    </dgm:pt>
    <dgm:pt modelId="{9E3CF9BA-4831-4E8D-B950-F3AF7AFCB029}" type="pres">
      <dgm:prSet presAssocID="{4D663FCC-4F6D-48B9-A022-B5BA23968A04}" presName="childTextVisible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CF03B4-063D-4E84-A609-250945424018}" type="pres">
      <dgm:prSet presAssocID="{4D663FCC-4F6D-48B9-A022-B5BA23968A04}" presName="childTextHidden" presStyleLbl="bgAccFollowNode1" presStyleIdx="1" presStyleCnt="2"/>
      <dgm:spPr/>
      <dgm:t>
        <a:bodyPr/>
        <a:lstStyle/>
        <a:p>
          <a:endParaRPr lang="zh-CN" altLang="en-US"/>
        </a:p>
      </dgm:t>
    </dgm:pt>
    <dgm:pt modelId="{02331D6D-7D59-4BA8-B977-C5B529805F11}" type="pres">
      <dgm:prSet presAssocID="{4D663FCC-4F6D-48B9-A022-B5BA23968A04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9D9C6D-AA1E-4F01-BA9D-3EEF4799BC21}" type="presOf" srcId="{6EFD15A6-1C1F-4969-B818-65051CAC5E51}" destId="{ACE365DD-A6DA-4D82-9405-EECFCE24DCC6}" srcOrd="0" destOrd="0" presId="urn:microsoft.com/office/officeart/2005/8/layout/hProcess6"/>
    <dgm:cxn modelId="{1B48902E-ADF4-4295-8412-CFCBA8EDCEDE}" type="presOf" srcId="{4D663FCC-4F6D-48B9-A022-B5BA23968A04}" destId="{02331D6D-7D59-4BA8-B977-C5B529805F11}" srcOrd="0" destOrd="0" presId="urn:microsoft.com/office/officeart/2005/8/layout/hProcess6"/>
    <dgm:cxn modelId="{AD77ED0C-ADE7-44C3-AE81-19A32757FF7C}" srcId="{6EFD15A6-1C1F-4969-B818-65051CAC5E51}" destId="{30D459ED-215E-4BC1-B896-A0FD035A1984}" srcOrd="0" destOrd="0" parTransId="{2D288386-58BD-4C3D-AD2F-FCBDD480EE0F}" sibTransId="{79132B88-BBEC-4A1F-A61E-D4154AF8E830}"/>
    <dgm:cxn modelId="{5BEB716D-1E10-4B63-A212-ABD89499B9AA}" srcId="{4D663FCC-4F6D-48B9-A022-B5BA23968A04}" destId="{5EB7A993-D633-4D8C-8F05-65B0895C7F7B}" srcOrd="0" destOrd="0" parTransId="{DC5BFB0F-4F2B-4F1E-8460-E7E7A6781987}" sibTransId="{70B346D2-2C33-4FAA-8EF1-93C42677C25D}"/>
    <dgm:cxn modelId="{C49B1239-1D17-41B1-93D8-06BE0C957935}" type="presOf" srcId="{5EB7A993-D633-4D8C-8F05-65B0895C7F7B}" destId="{9E3CF9BA-4831-4E8D-B950-F3AF7AFCB029}" srcOrd="0" destOrd="0" presId="urn:microsoft.com/office/officeart/2005/8/layout/hProcess6"/>
    <dgm:cxn modelId="{B27C227D-4DFF-4829-968D-CA0BFB32E30B}" type="presOf" srcId="{30D459ED-215E-4BC1-B896-A0FD035A1984}" destId="{76DA4BC5-79BA-4067-A53E-CDBC57E2CE41}" srcOrd="0" destOrd="0" presId="urn:microsoft.com/office/officeart/2005/8/layout/hProcess6"/>
    <dgm:cxn modelId="{E516BAD8-12EC-46EE-83F0-921191FA4FAA}" srcId="{6EFD15A6-1C1F-4969-B818-65051CAC5E51}" destId="{4D663FCC-4F6D-48B9-A022-B5BA23968A04}" srcOrd="1" destOrd="0" parTransId="{DF4CFFD2-E192-48F5-BD72-53F8C6CB5053}" sibTransId="{4EAB471D-7C6E-4680-BAD6-8F3D549747E5}"/>
    <dgm:cxn modelId="{EE61D4D4-CF82-4E28-B9F2-63C3A64DF5AC}" type="presOf" srcId="{5EB7A993-D633-4D8C-8F05-65B0895C7F7B}" destId="{15CF03B4-063D-4E84-A609-250945424018}" srcOrd="1" destOrd="0" presId="urn:microsoft.com/office/officeart/2005/8/layout/hProcess6"/>
    <dgm:cxn modelId="{48866061-5800-457B-948B-FF6C314D2E30}" srcId="{30D459ED-215E-4BC1-B896-A0FD035A1984}" destId="{1951A8C5-DAE9-4EBD-B817-7B7C312FAD6B}" srcOrd="0" destOrd="0" parTransId="{88C76D81-6E9A-46B8-9BB3-D37C1ED1E302}" sibTransId="{442EA4DE-7D43-44A1-A6DD-2B72DFF48D98}"/>
    <dgm:cxn modelId="{45E9ECD8-66A1-48AA-B455-F4592CFDAA3C}" type="presOf" srcId="{1951A8C5-DAE9-4EBD-B817-7B7C312FAD6B}" destId="{938F3C2D-989B-4BC1-B1EE-E2825705DCE1}" srcOrd="0" destOrd="0" presId="urn:microsoft.com/office/officeart/2005/8/layout/hProcess6"/>
    <dgm:cxn modelId="{8BF8EDF7-12E9-4454-A908-A53C9CC0A218}" type="presOf" srcId="{1951A8C5-DAE9-4EBD-B817-7B7C312FAD6B}" destId="{57A670A9-3152-4E83-8FFF-06CAE643768C}" srcOrd="1" destOrd="0" presId="urn:microsoft.com/office/officeart/2005/8/layout/hProcess6"/>
    <dgm:cxn modelId="{7D837D7C-973A-4A28-80E7-02C18D321355}" type="presParOf" srcId="{ACE365DD-A6DA-4D82-9405-EECFCE24DCC6}" destId="{64464AC5-F383-4187-A610-E704AED04396}" srcOrd="0" destOrd="0" presId="urn:microsoft.com/office/officeart/2005/8/layout/hProcess6"/>
    <dgm:cxn modelId="{5176DAF5-5486-4ECA-AB22-5E18F5F13D76}" type="presParOf" srcId="{64464AC5-F383-4187-A610-E704AED04396}" destId="{1DFA8E19-BBFE-4A8C-82A2-7DCA745E8130}" srcOrd="0" destOrd="0" presId="urn:microsoft.com/office/officeart/2005/8/layout/hProcess6"/>
    <dgm:cxn modelId="{321D57BF-49DE-40D0-B842-F9E23FEDE1EA}" type="presParOf" srcId="{64464AC5-F383-4187-A610-E704AED04396}" destId="{938F3C2D-989B-4BC1-B1EE-E2825705DCE1}" srcOrd="1" destOrd="0" presId="urn:microsoft.com/office/officeart/2005/8/layout/hProcess6"/>
    <dgm:cxn modelId="{44BD4968-4C07-4219-B1A9-BB86DC4ABDDC}" type="presParOf" srcId="{64464AC5-F383-4187-A610-E704AED04396}" destId="{57A670A9-3152-4E83-8FFF-06CAE643768C}" srcOrd="2" destOrd="0" presId="urn:microsoft.com/office/officeart/2005/8/layout/hProcess6"/>
    <dgm:cxn modelId="{D62B9312-EDDE-428C-8A75-824C85CB268F}" type="presParOf" srcId="{64464AC5-F383-4187-A610-E704AED04396}" destId="{76DA4BC5-79BA-4067-A53E-CDBC57E2CE41}" srcOrd="3" destOrd="0" presId="urn:microsoft.com/office/officeart/2005/8/layout/hProcess6"/>
    <dgm:cxn modelId="{746E23B2-E161-4003-993C-95D01B5438A2}" type="presParOf" srcId="{ACE365DD-A6DA-4D82-9405-EECFCE24DCC6}" destId="{D85772AD-6ABE-472C-8BBC-14B65E826919}" srcOrd="1" destOrd="0" presId="urn:microsoft.com/office/officeart/2005/8/layout/hProcess6"/>
    <dgm:cxn modelId="{4A104357-68EB-4CA0-A423-C1002A849805}" type="presParOf" srcId="{ACE365DD-A6DA-4D82-9405-EECFCE24DCC6}" destId="{E8A54FBC-CE5E-4387-A192-BC6E142A9179}" srcOrd="2" destOrd="0" presId="urn:microsoft.com/office/officeart/2005/8/layout/hProcess6"/>
    <dgm:cxn modelId="{10742EDD-B83C-4AEC-9D8C-6E00228E5B00}" type="presParOf" srcId="{E8A54FBC-CE5E-4387-A192-BC6E142A9179}" destId="{B3DFD752-273B-4631-8285-75F6B8B4746C}" srcOrd="0" destOrd="0" presId="urn:microsoft.com/office/officeart/2005/8/layout/hProcess6"/>
    <dgm:cxn modelId="{F5FDF369-DA4E-406D-82AC-FCC9C6BAB244}" type="presParOf" srcId="{E8A54FBC-CE5E-4387-A192-BC6E142A9179}" destId="{9E3CF9BA-4831-4E8D-B950-F3AF7AFCB029}" srcOrd="1" destOrd="0" presId="urn:microsoft.com/office/officeart/2005/8/layout/hProcess6"/>
    <dgm:cxn modelId="{F41BF9F9-E0EA-46BB-87CD-5BB41F63A691}" type="presParOf" srcId="{E8A54FBC-CE5E-4387-A192-BC6E142A9179}" destId="{15CF03B4-063D-4E84-A609-250945424018}" srcOrd="2" destOrd="0" presId="urn:microsoft.com/office/officeart/2005/8/layout/hProcess6"/>
    <dgm:cxn modelId="{607CE574-603D-469F-998D-FB939FC04407}" type="presParOf" srcId="{E8A54FBC-CE5E-4387-A192-BC6E142A9179}" destId="{02331D6D-7D59-4BA8-B977-C5B529805F1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0DD65-D233-4945-A1BB-08DCBD716124}" type="doc">
      <dgm:prSet loTypeId="urn:microsoft.com/office/officeart/2005/8/layout/process1" loCatId="" qsTypeId="urn:microsoft.com/office/officeart/2005/8/quickstyle/simple4" qsCatId="simple" csTypeId="urn:microsoft.com/office/officeart/2005/8/colors/accent1_3" csCatId="accent1" phldr="1"/>
      <dgm:spPr/>
    </dgm:pt>
    <dgm:pt modelId="{9EB44B8C-3048-AA41-A2C8-A31F3C54694F}">
      <dgm:prSet phldrT="[文本]" custT="1"/>
      <dgm:spPr/>
      <dgm:t>
        <a:bodyPr/>
        <a:lstStyle/>
        <a:p>
          <a:r>
            <a:rPr lang="zh-CN" altLang="en-US" sz="16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基本概念</a:t>
          </a:r>
        </a:p>
      </dgm:t>
    </dgm:pt>
    <dgm:pt modelId="{131BD9FE-407E-2B4F-82D1-6996F5DC1897}" type="parTrans" cxnId="{86AAC82B-50B1-A449-A6C5-92806316A84E}">
      <dgm:prSet/>
      <dgm:spPr/>
      <dgm:t>
        <a:bodyPr/>
        <a:lstStyle/>
        <a:p>
          <a:endParaRPr lang="zh-CN" altLang="en-US" sz="16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0451088-8F72-5A40-AA1F-AF4B46ECFE25}" type="sibTrans" cxnId="{86AAC82B-50B1-A449-A6C5-92806316A84E}">
      <dgm:prSet custT="1"/>
      <dgm:spPr/>
      <dgm:t>
        <a:bodyPr/>
        <a:lstStyle/>
        <a:p>
          <a:endParaRPr lang="zh-CN" altLang="en-US" sz="16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8508677-FAC6-8E46-9FE1-BC7B4FC32349}">
      <dgm:prSet phldrT="[文本]" custT="1"/>
      <dgm:spPr/>
      <dgm:t>
        <a:bodyPr/>
        <a:lstStyle/>
        <a:p>
          <a:r>
            <a:rPr lang="zh-CN" altLang="en-US" sz="16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老师教学</a:t>
          </a:r>
        </a:p>
      </dgm:t>
    </dgm:pt>
    <dgm:pt modelId="{94939AE4-3773-BC49-9ABC-EAFB2645DDB7}" type="parTrans" cxnId="{70DF0B88-FFAE-1D48-B1E5-CB16F5B5833C}">
      <dgm:prSet/>
      <dgm:spPr/>
      <dgm:t>
        <a:bodyPr/>
        <a:lstStyle/>
        <a:p>
          <a:endParaRPr lang="zh-CN" altLang="en-US" sz="16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7CAB6B3-1E8A-ED43-BBBA-3E0B97E6ACAC}" type="sibTrans" cxnId="{70DF0B88-FFAE-1D48-B1E5-CB16F5B5833C}">
      <dgm:prSet custT="1"/>
      <dgm:spPr/>
      <dgm:t>
        <a:bodyPr/>
        <a:lstStyle/>
        <a:p>
          <a:endParaRPr lang="zh-CN" altLang="en-US" sz="16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C4BD0DE-2572-8D4A-B236-DBA7A7021977}">
      <dgm:prSet phldrT="[文本]" custT="1"/>
      <dgm:spPr/>
      <dgm:t>
        <a:bodyPr/>
        <a:lstStyle/>
        <a:p>
          <a:r>
            <a:rPr lang="zh-CN" altLang="en-US" sz="16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案例学习</a:t>
          </a:r>
        </a:p>
      </dgm:t>
    </dgm:pt>
    <dgm:pt modelId="{A366A6F1-152A-D640-B515-B916284542A6}" type="parTrans" cxnId="{F408A3C8-B736-EA4D-B350-89EDF06D8C19}">
      <dgm:prSet/>
      <dgm:spPr/>
      <dgm:t>
        <a:bodyPr/>
        <a:lstStyle/>
        <a:p>
          <a:endParaRPr lang="zh-CN" altLang="en-US" sz="16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52D5678-A453-6A4F-A6B1-D65BFFBF8BDF}" type="sibTrans" cxnId="{F408A3C8-B736-EA4D-B350-89EDF06D8C19}">
      <dgm:prSet custT="1"/>
      <dgm:spPr/>
      <dgm:t>
        <a:bodyPr/>
        <a:lstStyle/>
        <a:p>
          <a:endParaRPr lang="zh-CN" altLang="en-US" sz="16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20D9A31-C2A0-DD4F-B5F6-15263C9AB751}">
      <dgm:prSet phldrT="[文本]" custT="1"/>
      <dgm:spPr/>
      <dgm:t>
        <a:bodyPr/>
        <a:lstStyle/>
        <a:p>
          <a:r>
            <a:rPr lang="zh-CN" altLang="en-US" sz="16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实验项目</a:t>
          </a:r>
        </a:p>
      </dgm:t>
    </dgm:pt>
    <dgm:pt modelId="{0D37D443-BCFD-6346-85AB-E08B684BDF66}" type="parTrans" cxnId="{ACDD87DA-53D3-CD42-879F-5FFF9A803B16}">
      <dgm:prSet/>
      <dgm:spPr/>
      <dgm:t>
        <a:bodyPr/>
        <a:lstStyle/>
        <a:p>
          <a:endParaRPr lang="zh-CN" altLang="en-US" sz="16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DA47048-D692-7845-807D-CC3036D36E97}" type="sibTrans" cxnId="{ACDD87DA-53D3-CD42-879F-5FFF9A803B16}">
      <dgm:prSet custT="1"/>
      <dgm:spPr/>
      <dgm:t>
        <a:bodyPr/>
        <a:lstStyle/>
        <a:p>
          <a:endParaRPr lang="zh-CN" altLang="en-US" sz="16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0E6803E-672A-4A4F-B129-EBF15204E240}">
      <dgm:prSet phldrT="[文本]" custT="1"/>
      <dgm:spPr/>
      <dgm:t>
        <a:bodyPr/>
        <a:lstStyle/>
        <a:p>
          <a:r>
            <a:rPr lang="zh-CN" altLang="en-US" sz="16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真实项目</a:t>
          </a:r>
        </a:p>
      </dgm:t>
    </dgm:pt>
    <dgm:pt modelId="{0729E50D-C870-E34A-AB59-AFE800BE5F72}" type="parTrans" cxnId="{639BA0A7-E909-4041-88F5-FB59679F6379}">
      <dgm:prSet/>
      <dgm:spPr/>
      <dgm:t>
        <a:bodyPr/>
        <a:lstStyle/>
        <a:p>
          <a:endParaRPr lang="zh-CN" altLang="en-US" sz="16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97D8AB4-F46E-484C-8239-B67272213DF6}" type="sibTrans" cxnId="{639BA0A7-E909-4041-88F5-FB59679F6379}">
      <dgm:prSet/>
      <dgm:spPr/>
      <dgm:t>
        <a:bodyPr/>
        <a:lstStyle/>
        <a:p>
          <a:endParaRPr lang="zh-CN" altLang="en-US" sz="16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B817FC4-EEA7-574C-B04A-D6B0C7239993}" type="pres">
      <dgm:prSet presAssocID="{3900DD65-D233-4945-A1BB-08DCBD716124}" presName="Name0" presStyleCnt="0">
        <dgm:presLayoutVars>
          <dgm:dir/>
          <dgm:resizeHandles val="exact"/>
        </dgm:presLayoutVars>
      </dgm:prSet>
      <dgm:spPr/>
    </dgm:pt>
    <dgm:pt modelId="{A35FCDEA-F36F-1541-A03F-2EEABA1A673A}" type="pres">
      <dgm:prSet presAssocID="{9EB44B8C-3048-AA41-A2C8-A31F3C54694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78484A-50F9-B948-9BD9-41B9FA772B67}" type="pres">
      <dgm:prSet presAssocID="{60451088-8F72-5A40-AA1F-AF4B46ECFE25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AED71048-8912-444E-A362-9C5D3E935651}" type="pres">
      <dgm:prSet presAssocID="{60451088-8F72-5A40-AA1F-AF4B46ECFE25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803F8A6E-C879-DA41-851F-39015C54A77A}" type="pres">
      <dgm:prSet presAssocID="{48508677-FAC6-8E46-9FE1-BC7B4FC3234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49B4E1-CE92-994D-A0E2-6273B100134E}" type="pres">
      <dgm:prSet presAssocID="{27CAB6B3-1E8A-ED43-BBBA-3E0B97E6ACAC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6B29FE7-A5F2-4542-A7D4-77907598D55B}" type="pres">
      <dgm:prSet presAssocID="{27CAB6B3-1E8A-ED43-BBBA-3E0B97E6ACAC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F81DFCF5-0351-3E4F-AF19-393091E138FE}" type="pres">
      <dgm:prSet presAssocID="{3C4BD0DE-2572-8D4A-B236-DBA7A702197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C8D9E0-FFB4-C447-A13A-48FA01442D8E}" type="pres">
      <dgm:prSet presAssocID="{A52D5678-A453-6A4F-A6B1-D65BFFBF8BDF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438C522D-97BE-1C44-93DE-0A004FEA46F0}" type="pres">
      <dgm:prSet presAssocID="{A52D5678-A453-6A4F-A6B1-D65BFFBF8BDF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5864C19A-2F29-C945-AFE8-A04BDA8D431D}" type="pres">
      <dgm:prSet presAssocID="{A20D9A31-C2A0-DD4F-B5F6-15263C9AB75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0CD13C-2F05-394F-8F68-8E037E4825E6}" type="pres">
      <dgm:prSet presAssocID="{EDA47048-D692-7845-807D-CC3036D36E97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312574DD-5D63-F148-BED4-CA096354ABED}" type="pres">
      <dgm:prSet presAssocID="{EDA47048-D692-7845-807D-CC3036D36E97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A38323B8-A13E-B941-9C4E-01A559ED9857}" type="pres">
      <dgm:prSet presAssocID="{70E6803E-672A-4A4F-B129-EBF15204E24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2CA4BD0-2FE4-5E4F-BABD-110E0FBB8632}" type="presOf" srcId="{A20D9A31-C2A0-DD4F-B5F6-15263C9AB751}" destId="{5864C19A-2F29-C945-AFE8-A04BDA8D431D}" srcOrd="0" destOrd="0" presId="urn:microsoft.com/office/officeart/2005/8/layout/process1"/>
    <dgm:cxn modelId="{D1E4C3A1-6296-9C49-B7C1-88286FCC94AD}" type="presOf" srcId="{60451088-8F72-5A40-AA1F-AF4B46ECFE25}" destId="{AED71048-8912-444E-A362-9C5D3E935651}" srcOrd="1" destOrd="0" presId="urn:microsoft.com/office/officeart/2005/8/layout/process1"/>
    <dgm:cxn modelId="{0E34EE4F-9ABD-7E45-97D3-85D83371AAE7}" type="presOf" srcId="{A52D5678-A453-6A4F-A6B1-D65BFFBF8BDF}" destId="{438C522D-97BE-1C44-93DE-0A004FEA46F0}" srcOrd="1" destOrd="0" presId="urn:microsoft.com/office/officeart/2005/8/layout/process1"/>
    <dgm:cxn modelId="{60FD5610-6D03-814A-B3E4-455369C05F92}" type="presOf" srcId="{48508677-FAC6-8E46-9FE1-BC7B4FC32349}" destId="{803F8A6E-C879-DA41-851F-39015C54A77A}" srcOrd="0" destOrd="0" presId="urn:microsoft.com/office/officeart/2005/8/layout/process1"/>
    <dgm:cxn modelId="{17870FC5-5BAF-4A45-B3EE-69075EBD7982}" type="presOf" srcId="{27CAB6B3-1E8A-ED43-BBBA-3E0B97E6ACAC}" destId="{3449B4E1-CE92-994D-A0E2-6273B100134E}" srcOrd="0" destOrd="0" presId="urn:microsoft.com/office/officeart/2005/8/layout/process1"/>
    <dgm:cxn modelId="{F83FE80A-4123-524E-83F7-8DF314286AEF}" type="presOf" srcId="{A52D5678-A453-6A4F-A6B1-D65BFFBF8BDF}" destId="{80C8D9E0-FFB4-C447-A13A-48FA01442D8E}" srcOrd="0" destOrd="0" presId="urn:microsoft.com/office/officeart/2005/8/layout/process1"/>
    <dgm:cxn modelId="{2E4B1019-EE19-5F45-AEB6-D760E96E630E}" type="presOf" srcId="{60451088-8F72-5A40-AA1F-AF4B46ECFE25}" destId="{8E78484A-50F9-B948-9BD9-41B9FA772B67}" srcOrd="0" destOrd="0" presId="urn:microsoft.com/office/officeart/2005/8/layout/process1"/>
    <dgm:cxn modelId="{ACDD87DA-53D3-CD42-879F-5FFF9A803B16}" srcId="{3900DD65-D233-4945-A1BB-08DCBD716124}" destId="{A20D9A31-C2A0-DD4F-B5F6-15263C9AB751}" srcOrd="3" destOrd="0" parTransId="{0D37D443-BCFD-6346-85AB-E08B684BDF66}" sibTransId="{EDA47048-D692-7845-807D-CC3036D36E97}"/>
    <dgm:cxn modelId="{C13B3C70-2B34-A54E-A067-1573B5E043AA}" type="presOf" srcId="{9EB44B8C-3048-AA41-A2C8-A31F3C54694F}" destId="{A35FCDEA-F36F-1541-A03F-2EEABA1A673A}" srcOrd="0" destOrd="0" presId="urn:microsoft.com/office/officeart/2005/8/layout/process1"/>
    <dgm:cxn modelId="{F408A3C8-B736-EA4D-B350-89EDF06D8C19}" srcId="{3900DD65-D233-4945-A1BB-08DCBD716124}" destId="{3C4BD0DE-2572-8D4A-B236-DBA7A7021977}" srcOrd="2" destOrd="0" parTransId="{A366A6F1-152A-D640-B515-B916284542A6}" sibTransId="{A52D5678-A453-6A4F-A6B1-D65BFFBF8BDF}"/>
    <dgm:cxn modelId="{639BA0A7-E909-4041-88F5-FB59679F6379}" srcId="{3900DD65-D233-4945-A1BB-08DCBD716124}" destId="{70E6803E-672A-4A4F-B129-EBF15204E240}" srcOrd="4" destOrd="0" parTransId="{0729E50D-C870-E34A-AB59-AFE800BE5F72}" sibTransId="{A97D8AB4-F46E-484C-8239-B67272213DF6}"/>
    <dgm:cxn modelId="{70DF0B88-FFAE-1D48-B1E5-CB16F5B5833C}" srcId="{3900DD65-D233-4945-A1BB-08DCBD716124}" destId="{48508677-FAC6-8E46-9FE1-BC7B4FC32349}" srcOrd="1" destOrd="0" parTransId="{94939AE4-3773-BC49-9ABC-EAFB2645DDB7}" sibTransId="{27CAB6B3-1E8A-ED43-BBBA-3E0B97E6ACAC}"/>
    <dgm:cxn modelId="{8B61AD3E-DCC2-C849-A8E8-1E1FBD50EF50}" type="presOf" srcId="{EDA47048-D692-7845-807D-CC3036D36E97}" destId="{8D0CD13C-2F05-394F-8F68-8E037E4825E6}" srcOrd="0" destOrd="0" presId="urn:microsoft.com/office/officeart/2005/8/layout/process1"/>
    <dgm:cxn modelId="{86AAC82B-50B1-A449-A6C5-92806316A84E}" srcId="{3900DD65-D233-4945-A1BB-08DCBD716124}" destId="{9EB44B8C-3048-AA41-A2C8-A31F3C54694F}" srcOrd="0" destOrd="0" parTransId="{131BD9FE-407E-2B4F-82D1-6996F5DC1897}" sibTransId="{60451088-8F72-5A40-AA1F-AF4B46ECFE25}"/>
    <dgm:cxn modelId="{7EC470D7-2823-4745-AD89-CB1705161370}" type="presOf" srcId="{3C4BD0DE-2572-8D4A-B236-DBA7A7021977}" destId="{F81DFCF5-0351-3E4F-AF19-393091E138FE}" srcOrd="0" destOrd="0" presId="urn:microsoft.com/office/officeart/2005/8/layout/process1"/>
    <dgm:cxn modelId="{3390EB77-EECC-E441-902E-70A93BE907FD}" type="presOf" srcId="{27CAB6B3-1E8A-ED43-BBBA-3E0B97E6ACAC}" destId="{76B29FE7-A5F2-4542-A7D4-77907598D55B}" srcOrd="1" destOrd="0" presId="urn:microsoft.com/office/officeart/2005/8/layout/process1"/>
    <dgm:cxn modelId="{86D024AE-0728-094D-978D-CF48350D9ACB}" type="presOf" srcId="{EDA47048-D692-7845-807D-CC3036D36E97}" destId="{312574DD-5D63-F148-BED4-CA096354ABED}" srcOrd="1" destOrd="0" presId="urn:microsoft.com/office/officeart/2005/8/layout/process1"/>
    <dgm:cxn modelId="{FABA5D3A-32B7-3F4E-B017-4554ABBA6ED7}" type="presOf" srcId="{3900DD65-D233-4945-A1BB-08DCBD716124}" destId="{2B817FC4-EEA7-574C-B04A-D6B0C7239993}" srcOrd="0" destOrd="0" presId="urn:microsoft.com/office/officeart/2005/8/layout/process1"/>
    <dgm:cxn modelId="{C48DD6B4-B829-514D-B78F-370076DD8271}" type="presOf" srcId="{70E6803E-672A-4A4F-B129-EBF15204E240}" destId="{A38323B8-A13E-B941-9C4E-01A559ED9857}" srcOrd="0" destOrd="0" presId="urn:microsoft.com/office/officeart/2005/8/layout/process1"/>
    <dgm:cxn modelId="{3338034C-5019-954F-B4C6-7B224F49ED37}" type="presParOf" srcId="{2B817FC4-EEA7-574C-B04A-D6B0C7239993}" destId="{A35FCDEA-F36F-1541-A03F-2EEABA1A673A}" srcOrd="0" destOrd="0" presId="urn:microsoft.com/office/officeart/2005/8/layout/process1"/>
    <dgm:cxn modelId="{0C37CEBF-F86B-1346-8B53-1622D9C9881C}" type="presParOf" srcId="{2B817FC4-EEA7-574C-B04A-D6B0C7239993}" destId="{8E78484A-50F9-B948-9BD9-41B9FA772B67}" srcOrd="1" destOrd="0" presId="urn:microsoft.com/office/officeart/2005/8/layout/process1"/>
    <dgm:cxn modelId="{BE4EB38F-6912-7649-9ED0-D76902311E63}" type="presParOf" srcId="{8E78484A-50F9-B948-9BD9-41B9FA772B67}" destId="{AED71048-8912-444E-A362-9C5D3E935651}" srcOrd="0" destOrd="0" presId="urn:microsoft.com/office/officeart/2005/8/layout/process1"/>
    <dgm:cxn modelId="{41F898E9-058A-9340-94BD-90EA34D5078A}" type="presParOf" srcId="{2B817FC4-EEA7-574C-B04A-D6B0C7239993}" destId="{803F8A6E-C879-DA41-851F-39015C54A77A}" srcOrd="2" destOrd="0" presId="urn:microsoft.com/office/officeart/2005/8/layout/process1"/>
    <dgm:cxn modelId="{7F579B66-A0DB-C54A-90D9-C6534AE6DF88}" type="presParOf" srcId="{2B817FC4-EEA7-574C-B04A-D6B0C7239993}" destId="{3449B4E1-CE92-994D-A0E2-6273B100134E}" srcOrd="3" destOrd="0" presId="urn:microsoft.com/office/officeart/2005/8/layout/process1"/>
    <dgm:cxn modelId="{F9624D79-7B2B-C143-95A5-B10593EE12B7}" type="presParOf" srcId="{3449B4E1-CE92-994D-A0E2-6273B100134E}" destId="{76B29FE7-A5F2-4542-A7D4-77907598D55B}" srcOrd="0" destOrd="0" presId="urn:microsoft.com/office/officeart/2005/8/layout/process1"/>
    <dgm:cxn modelId="{124AC11E-6F43-904E-8682-12AE4DC3E061}" type="presParOf" srcId="{2B817FC4-EEA7-574C-B04A-D6B0C7239993}" destId="{F81DFCF5-0351-3E4F-AF19-393091E138FE}" srcOrd="4" destOrd="0" presId="urn:microsoft.com/office/officeart/2005/8/layout/process1"/>
    <dgm:cxn modelId="{8EA6F2BF-70CE-964B-A654-A555C41A8D57}" type="presParOf" srcId="{2B817FC4-EEA7-574C-B04A-D6B0C7239993}" destId="{80C8D9E0-FFB4-C447-A13A-48FA01442D8E}" srcOrd="5" destOrd="0" presId="urn:microsoft.com/office/officeart/2005/8/layout/process1"/>
    <dgm:cxn modelId="{693DF50B-A5BD-8148-A7B4-F095AA0E7B01}" type="presParOf" srcId="{80C8D9E0-FFB4-C447-A13A-48FA01442D8E}" destId="{438C522D-97BE-1C44-93DE-0A004FEA46F0}" srcOrd="0" destOrd="0" presId="urn:microsoft.com/office/officeart/2005/8/layout/process1"/>
    <dgm:cxn modelId="{D67BC027-805E-1C41-9649-CCB87979FA89}" type="presParOf" srcId="{2B817FC4-EEA7-574C-B04A-D6B0C7239993}" destId="{5864C19A-2F29-C945-AFE8-A04BDA8D431D}" srcOrd="6" destOrd="0" presId="urn:microsoft.com/office/officeart/2005/8/layout/process1"/>
    <dgm:cxn modelId="{7E815BB8-1C30-D14F-9E3D-9A9A2A0B254C}" type="presParOf" srcId="{2B817FC4-EEA7-574C-B04A-D6B0C7239993}" destId="{8D0CD13C-2F05-394F-8F68-8E037E4825E6}" srcOrd="7" destOrd="0" presId="urn:microsoft.com/office/officeart/2005/8/layout/process1"/>
    <dgm:cxn modelId="{20D698C1-81AF-DB4F-AE4D-3B7078B490F0}" type="presParOf" srcId="{8D0CD13C-2F05-394F-8F68-8E037E4825E6}" destId="{312574DD-5D63-F148-BED4-CA096354ABED}" srcOrd="0" destOrd="0" presId="urn:microsoft.com/office/officeart/2005/8/layout/process1"/>
    <dgm:cxn modelId="{034C1BFF-0F03-2148-B670-49BC4CED1922}" type="presParOf" srcId="{2B817FC4-EEA7-574C-B04A-D6B0C7239993}" destId="{A38323B8-A13E-B941-9C4E-01A559ED985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9A0A74-E78D-104F-8F08-0D7E83940F75}" type="doc">
      <dgm:prSet loTypeId="urn:microsoft.com/office/officeart/2005/8/layout/vList6" loCatId="" qsTypeId="urn:microsoft.com/office/officeart/2005/8/quickstyle/simple3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671A1D21-23AE-9A4E-AB03-E440F8D500F0}">
      <dgm:prSet phldrT="[文本]" custT="1"/>
      <dgm:spPr/>
      <dgm:t>
        <a:bodyPr/>
        <a:lstStyle/>
        <a:p>
          <a:r>
            <a:rPr lang="zh-CN" altLang="en-US" sz="16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第一、二次工业革命</a:t>
          </a:r>
          <a:endParaRPr lang="en-US" altLang="zh-CN" sz="1600" b="0" i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lang="zh-CN" altLang="en-US" sz="16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（蒸汽机、内燃机）</a:t>
          </a:r>
        </a:p>
      </dgm:t>
    </dgm:pt>
    <dgm:pt modelId="{AEA90946-CAB5-B04C-BD1C-0CD2539E48FE}" type="parTrans" cxnId="{AD7F8743-A71B-064F-957B-DDA2E0E22C2E}">
      <dgm:prSet/>
      <dgm:spPr/>
      <dgm:t>
        <a:bodyPr/>
        <a:lstStyle/>
        <a:p>
          <a:endParaRPr lang="zh-CN" altLang="en-US" sz="14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26F534F-461D-DF47-8D4A-20120DDD61A6}" type="sibTrans" cxnId="{AD7F8743-A71B-064F-957B-DDA2E0E22C2E}">
      <dgm:prSet/>
      <dgm:spPr/>
      <dgm:t>
        <a:bodyPr/>
        <a:lstStyle/>
        <a:p>
          <a:endParaRPr lang="zh-CN" altLang="en-US" sz="14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EDE2E93-89A2-6341-9930-01107D432C1B}">
      <dgm:prSet phldrT="[文本]" custT="1"/>
      <dgm:spPr/>
      <dgm:t>
        <a:bodyPr anchor="ctr"/>
        <a:lstStyle/>
        <a:p>
          <a:r>
            <a:rPr lang="zh-CN" altLang="en-US" sz="1400" dirty="0">
              <a:latin typeface="Microsoft YaHei Light" panose="020B0503020204020204" pitchFamily="34" charset="-122"/>
              <a:ea typeface="Microsoft YaHei Light" panose="020B0503020204020204" pitchFamily="34" charset="-122"/>
            </a:rPr>
            <a:t>把大自然亿万年的</a:t>
          </a:r>
          <a:r>
            <a:rPr lang="zh-CN" altLang="en-US" sz="1600" b="1" i="0" dirty="0">
              <a:solidFill>
                <a:schemeClr val="tx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能量</a:t>
          </a:r>
          <a:r>
            <a:rPr lang="zh-CN" altLang="en-US" sz="1400" dirty="0" smtClean="0">
              <a:latin typeface="Microsoft YaHei Light" panose="020B0503020204020204" pitchFamily="34" charset="-122"/>
              <a:ea typeface="Microsoft YaHei Light" panose="020B0503020204020204" pitchFamily="34" charset="-122"/>
            </a:rPr>
            <a:t>资源集中到一个点投放</a:t>
          </a:r>
          <a:endParaRPr lang="zh-CN" altLang="en-US" sz="1400" b="0" i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780572F-15E0-AE47-840F-26D25BFE3012}" type="parTrans" cxnId="{D09E5430-D9C4-D34B-95A5-39CFB25B4AAA}">
      <dgm:prSet/>
      <dgm:spPr/>
      <dgm:t>
        <a:bodyPr/>
        <a:lstStyle/>
        <a:p>
          <a:endParaRPr lang="zh-CN" altLang="en-US" sz="14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9AC77B4-44D7-E046-91A5-FC1E7DAB9C84}" type="sibTrans" cxnId="{D09E5430-D9C4-D34B-95A5-39CFB25B4AAA}">
      <dgm:prSet/>
      <dgm:spPr/>
      <dgm:t>
        <a:bodyPr/>
        <a:lstStyle/>
        <a:p>
          <a:endParaRPr lang="zh-CN" altLang="en-US" sz="14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5FFEF95-C256-CC4A-A761-78597FEFBA84}">
      <dgm:prSet phldrT="[文本]" custT="1"/>
      <dgm:spPr/>
      <dgm:t>
        <a:bodyPr/>
        <a:lstStyle/>
        <a:p>
          <a:r>
            <a:rPr lang="zh-CN" altLang="en-US" sz="16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第三次工业革命</a:t>
          </a:r>
          <a:endParaRPr lang="en-US" altLang="zh-CN" sz="1600" b="0" i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lang="zh-CN" altLang="en-US" sz="16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（计算机、互联网）</a:t>
          </a:r>
        </a:p>
      </dgm:t>
    </dgm:pt>
    <dgm:pt modelId="{01610DB5-B078-2443-8985-9485ED0EF369}" type="parTrans" cxnId="{14539095-BD7B-CE47-8088-BD81C9D09EC6}">
      <dgm:prSet/>
      <dgm:spPr/>
      <dgm:t>
        <a:bodyPr/>
        <a:lstStyle/>
        <a:p>
          <a:endParaRPr lang="zh-CN" altLang="en-US" sz="14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DBF7655-E96A-2D44-89F3-216D84D05B98}" type="sibTrans" cxnId="{14539095-BD7B-CE47-8088-BD81C9D09EC6}">
      <dgm:prSet/>
      <dgm:spPr/>
      <dgm:t>
        <a:bodyPr/>
        <a:lstStyle/>
        <a:p>
          <a:endParaRPr lang="zh-CN" altLang="en-US" sz="14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436D877-B3B5-8D45-972D-981958DC6559}">
      <dgm:prSet phldrT="[文本]" custT="1"/>
      <dgm:spPr/>
      <dgm:t>
        <a:bodyPr anchor="ctr"/>
        <a:lstStyle/>
        <a:p>
          <a:r>
            <a:rPr lang="zh-CN" altLang="en-US" sz="1400" dirty="0">
              <a:latin typeface="Microsoft YaHei Light" panose="020B0503020204020204" pitchFamily="34" charset="-122"/>
              <a:ea typeface="Microsoft YaHei Light" panose="020B0503020204020204" pitchFamily="34" charset="-122"/>
            </a:rPr>
            <a:t>把全世界的</a:t>
          </a:r>
          <a:r>
            <a:rPr lang="zh-CN" altLang="en-US" sz="1600" b="1" i="0" dirty="0">
              <a:solidFill>
                <a:schemeClr val="tx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信息</a:t>
          </a:r>
          <a:r>
            <a:rPr lang="zh-CN" altLang="en-US" sz="1400" dirty="0">
              <a:latin typeface="Microsoft YaHei Light" panose="020B0503020204020204" pitchFamily="34" charset="-122"/>
              <a:ea typeface="Microsoft YaHei Light" panose="020B0503020204020204" pitchFamily="34" charset="-122"/>
            </a:rPr>
            <a:t>资源集中到一个点投放</a:t>
          </a:r>
          <a:endParaRPr lang="zh-CN" altLang="en-US" sz="1400" b="0" i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6419BA2-3E17-8842-AFD1-4FED6CA482E6}" type="parTrans" cxnId="{FB8E8AC1-F430-4E46-9CA4-BD6083E6C72A}">
      <dgm:prSet/>
      <dgm:spPr/>
      <dgm:t>
        <a:bodyPr/>
        <a:lstStyle/>
        <a:p>
          <a:endParaRPr lang="zh-CN" altLang="en-US" sz="14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33953BE-EC5A-004E-A766-A15A54B555CB}" type="sibTrans" cxnId="{FB8E8AC1-F430-4E46-9CA4-BD6083E6C72A}">
      <dgm:prSet/>
      <dgm:spPr/>
      <dgm:t>
        <a:bodyPr/>
        <a:lstStyle/>
        <a:p>
          <a:endParaRPr lang="zh-CN" altLang="en-US" sz="14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F27799F-2777-2C45-A93A-01EFE9C3D61C}">
      <dgm:prSet phldrT="[文本]" custT="1"/>
      <dgm:spPr/>
      <dgm:t>
        <a:bodyPr/>
        <a:lstStyle/>
        <a:p>
          <a:r>
            <a:rPr lang="zh-CN" altLang="en-US" sz="16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第四次工业革命</a:t>
          </a:r>
          <a:endParaRPr lang="en-US" altLang="zh-CN" sz="1600" b="0" i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lang="zh-CN" altLang="en-US" sz="1600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（人工智能）</a:t>
          </a:r>
        </a:p>
      </dgm:t>
    </dgm:pt>
    <dgm:pt modelId="{D9ADCDA0-F972-7A4E-A1B5-863D4001F462}" type="parTrans" cxnId="{61FFA0C9-58FF-BD45-ACF6-6F0628D8909D}">
      <dgm:prSet/>
      <dgm:spPr/>
      <dgm:t>
        <a:bodyPr/>
        <a:lstStyle/>
        <a:p>
          <a:endParaRPr lang="zh-CN" altLang="en-US" sz="14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A3D721F-EB47-304E-BBB6-FECE3433AC61}" type="sibTrans" cxnId="{61FFA0C9-58FF-BD45-ACF6-6F0628D8909D}">
      <dgm:prSet/>
      <dgm:spPr/>
      <dgm:t>
        <a:bodyPr/>
        <a:lstStyle/>
        <a:p>
          <a:endParaRPr lang="zh-CN" altLang="en-US" sz="1400" b="0" i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58AB9BB-DF84-2045-8A64-7C6F9F251491}">
      <dgm:prSet phldrT="[文本]" custT="1"/>
      <dgm:spPr/>
      <dgm:t>
        <a:bodyPr anchor="ctr"/>
        <a:lstStyle/>
        <a:p>
          <a:r>
            <a: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把人类的</a:t>
          </a:r>
          <a:r>
            <a:rPr lang="zh-CN" altLang="en-US" sz="1600" b="1" i="0" dirty="0">
              <a:solidFill>
                <a:schemeClr val="tx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经验</a:t>
          </a:r>
          <a:r>
            <a: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资源集中到一个点投放</a:t>
          </a:r>
          <a:endParaRPr lang="zh-CN" altLang="en-US" sz="1400" b="0" i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1CE5D37-62E9-E647-B9D0-4CA461622437}" type="parTrans" cxnId="{027E0F0B-0551-904C-B5E1-6DB6ED243119}">
      <dgm:prSet/>
      <dgm:spPr/>
      <dgm:t>
        <a:bodyPr/>
        <a:lstStyle/>
        <a:p>
          <a:endParaRPr lang="zh-CN" altLang="en-US"/>
        </a:p>
      </dgm:t>
    </dgm:pt>
    <dgm:pt modelId="{15BEC98E-DAEA-7B48-8403-4D9D4AE4C5F2}" type="sibTrans" cxnId="{027E0F0B-0551-904C-B5E1-6DB6ED243119}">
      <dgm:prSet/>
      <dgm:spPr/>
      <dgm:t>
        <a:bodyPr/>
        <a:lstStyle/>
        <a:p>
          <a:endParaRPr lang="zh-CN" altLang="en-US"/>
        </a:p>
      </dgm:t>
    </dgm:pt>
    <dgm:pt modelId="{213FF796-72AA-D649-AE8A-16B8D7DF48D7}" type="pres">
      <dgm:prSet presAssocID="{D99A0A74-E78D-104F-8F08-0D7E83940F75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1A7968-08F8-AB4A-B26D-8EE04AAF0E91}" type="pres">
      <dgm:prSet presAssocID="{671A1D21-23AE-9A4E-AB03-E440F8D500F0}" presName="linNode" presStyleCnt="0"/>
      <dgm:spPr/>
    </dgm:pt>
    <dgm:pt modelId="{CBFE9FDC-ECCE-4A49-8BCD-63E53E38DC52}" type="pres">
      <dgm:prSet presAssocID="{671A1D21-23AE-9A4E-AB03-E440F8D500F0}" presName="parent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8870BB-79CF-BD49-84E1-874747E9BBDE}" type="pres">
      <dgm:prSet presAssocID="{671A1D21-23AE-9A4E-AB03-E440F8D500F0}" presName="childShp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7A4373-4059-9244-9D59-6E8484C27088}" type="pres">
      <dgm:prSet presAssocID="{526F534F-461D-DF47-8D4A-20120DDD61A6}" presName="spacing" presStyleCnt="0"/>
      <dgm:spPr/>
    </dgm:pt>
    <dgm:pt modelId="{3E573C92-A8A6-BC4E-AC39-EEBD783F60C2}" type="pres">
      <dgm:prSet presAssocID="{25FFEF95-C256-CC4A-A761-78597FEFBA84}" presName="linNode" presStyleCnt="0"/>
      <dgm:spPr/>
    </dgm:pt>
    <dgm:pt modelId="{8B236B18-1820-2249-9B81-40C0DECD172B}" type="pres">
      <dgm:prSet presAssocID="{25FFEF95-C256-CC4A-A761-78597FEFBA84}" presName="parent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1D6AEC-A2D6-B340-8846-42826147BE5D}" type="pres">
      <dgm:prSet presAssocID="{25FFEF95-C256-CC4A-A761-78597FEFBA84}" presName="childShp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1BCF6B-D2D7-3942-904F-58BBE933DA5D}" type="pres">
      <dgm:prSet presAssocID="{7DBF7655-E96A-2D44-89F3-216D84D05B98}" presName="spacing" presStyleCnt="0"/>
      <dgm:spPr/>
    </dgm:pt>
    <dgm:pt modelId="{BFA179FD-0468-4E4B-B179-B469072D1B12}" type="pres">
      <dgm:prSet presAssocID="{7F27799F-2777-2C45-A93A-01EFE9C3D61C}" presName="linNode" presStyleCnt="0"/>
      <dgm:spPr/>
    </dgm:pt>
    <dgm:pt modelId="{2D77BBDC-CF30-6745-84F6-6F5ED6C8E602}" type="pres">
      <dgm:prSet presAssocID="{7F27799F-2777-2C45-A93A-01EFE9C3D61C}" presName="parent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738C4A-89E1-5741-80B4-D3F2B241676C}" type="pres">
      <dgm:prSet presAssocID="{7F27799F-2777-2C45-A93A-01EFE9C3D61C}" presName="childShp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672EE90-12EB-394C-A6B6-64664A3BF5C8}" type="presOf" srcId="{671A1D21-23AE-9A4E-AB03-E440F8D500F0}" destId="{CBFE9FDC-ECCE-4A49-8BCD-63E53E38DC52}" srcOrd="0" destOrd="0" presId="urn:microsoft.com/office/officeart/2005/8/layout/vList6"/>
    <dgm:cxn modelId="{E3729C28-937E-BC48-9BB1-A50DACD6A2A0}" type="presOf" srcId="{9EDE2E93-89A2-6341-9930-01107D432C1B}" destId="{5E8870BB-79CF-BD49-84E1-874747E9BBDE}" srcOrd="0" destOrd="0" presId="urn:microsoft.com/office/officeart/2005/8/layout/vList6"/>
    <dgm:cxn modelId="{27F258D7-AD29-4E43-B5D6-6761332DB065}" type="presOf" srcId="{D99A0A74-E78D-104F-8F08-0D7E83940F75}" destId="{213FF796-72AA-D649-AE8A-16B8D7DF48D7}" srcOrd="0" destOrd="0" presId="urn:microsoft.com/office/officeart/2005/8/layout/vList6"/>
    <dgm:cxn modelId="{D09E5430-D9C4-D34B-95A5-39CFB25B4AAA}" srcId="{671A1D21-23AE-9A4E-AB03-E440F8D500F0}" destId="{9EDE2E93-89A2-6341-9930-01107D432C1B}" srcOrd="0" destOrd="0" parTransId="{5780572F-15E0-AE47-840F-26D25BFE3012}" sibTransId="{39AC77B4-44D7-E046-91A5-FC1E7DAB9C84}"/>
    <dgm:cxn modelId="{1A1E3143-5709-674C-8252-00FE8BD0036E}" type="presOf" srcId="{858AB9BB-DF84-2045-8A64-7C6F9F251491}" destId="{72738C4A-89E1-5741-80B4-D3F2B241676C}" srcOrd="0" destOrd="0" presId="urn:microsoft.com/office/officeart/2005/8/layout/vList6"/>
    <dgm:cxn modelId="{7EE808C4-FA8B-5040-AB89-3B0231EFED93}" type="presOf" srcId="{4436D877-B3B5-8D45-972D-981958DC6559}" destId="{551D6AEC-A2D6-B340-8846-42826147BE5D}" srcOrd="0" destOrd="0" presId="urn:microsoft.com/office/officeart/2005/8/layout/vList6"/>
    <dgm:cxn modelId="{0B7232E0-564C-5E4D-838F-63EC07990DEA}" type="presOf" srcId="{7F27799F-2777-2C45-A93A-01EFE9C3D61C}" destId="{2D77BBDC-CF30-6745-84F6-6F5ED6C8E602}" srcOrd="0" destOrd="0" presId="urn:microsoft.com/office/officeart/2005/8/layout/vList6"/>
    <dgm:cxn modelId="{D0E9E35C-C89C-AF4C-A485-0A64F065BCE0}" type="presOf" srcId="{25FFEF95-C256-CC4A-A761-78597FEFBA84}" destId="{8B236B18-1820-2249-9B81-40C0DECD172B}" srcOrd="0" destOrd="0" presId="urn:microsoft.com/office/officeart/2005/8/layout/vList6"/>
    <dgm:cxn modelId="{FB8E8AC1-F430-4E46-9CA4-BD6083E6C72A}" srcId="{25FFEF95-C256-CC4A-A761-78597FEFBA84}" destId="{4436D877-B3B5-8D45-972D-981958DC6559}" srcOrd="0" destOrd="0" parTransId="{B6419BA2-3E17-8842-AFD1-4FED6CA482E6}" sibTransId="{633953BE-EC5A-004E-A766-A15A54B555CB}"/>
    <dgm:cxn modelId="{14539095-BD7B-CE47-8088-BD81C9D09EC6}" srcId="{D99A0A74-E78D-104F-8F08-0D7E83940F75}" destId="{25FFEF95-C256-CC4A-A761-78597FEFBA84}" srcOrd="1" destOrd="0" parTransId="{01610DB5-B078-2443-8985-9485ED0EF369}" sibTransId="{7DBF7655-E96A-2D44-89F3-216D84D05B98}"/>
    <dgm:cxn modelId="{61FFA0C9-58FF-BD45-ACF6-6F0628D8909D}" srcId="{D99A0A74-E78D-104F-8F08-0D7E83940F75}" destId="{7F27799F-2777-2C45-A93A-01EFE9C3D61C}" srcOrd="2" destOrd="0" parTransId="{D9ADCDA0-F972-7A4E-A1B5-863D4001F462}" sibTransId="{EA3D721F-EB47-304E-BBB6-FECE3433AC61}"/>
    <dgm:cxn modelId="{AD7F8743-A71B-064F-957B-DDA2E0E22C2E}" srcId="{D99A0A74-E78D-104F-8F08-0D7E83940F75}" destId="{671A1D21-23AE-9A4E-AB03-E440F8D500F0}" srcOrd="0" destOrd="0" parTransId="{AEA90946-CAB5-B04C-BD1C-0CD2539E48FE}" sibTransId="{526F534F-461D-DF47-8D4A-20120DDD61A6}"/>
    <dgm:cxn modelId="{027E0F0B-0551-904C-B5E1-6DB6ED243119}" srcId="{7F27799F-2777-2C45-A93A-01EFE9C3D61C}" destId="{858AB9BB-DF84-2045-8A64-7C6F9F251491}" srcOrd="0" destOrd="0" parTransId="{71CE5D37-62E9-E647-B9D0-4CA461622437}" sibTransId="{15BEC98E-DAEA-7B48-8403-4D9D4AE4C5F2}"/>
    <dgm:cxn modelId="{55658CE8-C596-7E4D-923C-0BF88957B4D5}" type="presParOf" srcId="{213FF796-72AA-D649-AE8A-16B8D7DF48D7}" destId="{C01A7968-08F8-AB4A-B26D-8EE04AAF0E91}" srcOrd="0" destOrd="0" presId="urn:microsoft.com/office/officeart/2005/8/layout/vList6"/>
    <dgm:cxn modelId="{2E009A3D-F2B1-1649-B10A-5F793D9F387B}" type="presParOf" srcId="{C01A7968-08F8-AB4A-B26D-8EE04AAF0E91}" destId="{CBFE9FDC-ECCE-4A49-8BCD-63E53E38DC52}" srcOrd="0" destOrd="0" presId="urn:microsoft.com/office/officeart/2005/8/layout/vList6"/>
    <dgm:cxn modelId="{63A90A25-0FB7-A34D-97BD-06A5115E6634}" type="presParOf" srcId="{C01A7968-08F8-AB4A-B26D-8EE04AAF0E91}" destId="{5E8870BB-79CF-BD49-84E1-874747E9BBDE}" srcOrd="1" destOrd="0" presId="urn:microsoft.com/office/officeart/2005/8/layout/vList6"/>
    <dgm:cxn modelId="{32863EDF-6371-C448-88FB-41509478D784}" type="presParOf" srcId="{213FF796-72AA-D649-AE8A-16B8D7DF48D7}" destId="{667A4373-4059-9244-9D59-6E8484C27088}" srcOrd="1" destOrd="0" presId="urn:microsoft.com/office/officeart/2005/8/layout/vList6"/>
    <dgm:cxn modelId="{8C25724C-33F2-AB4D-B823-1F75890760C9}" type="presParOf" srcId="{213FF796-72AA-D649-AE8A-16B8D7DF48D7}" destId="{3E573C92-A8A6-BC4E-AC39-EEBD783F60C2}" srcOrd="2" destOrd="0" presId="urn:microsoft.com/office/officeart/2005/8/layout/vList6"/>
    <dgm:cxn modelId="{0D8C1FB6-6F6A-BD42-A6E6-6F01BF147C6F}" type="presParOf" srcId="{3E573C92-A8A6-BC4E-AC39-EEBD783F60C2}" destId="{8B236B18-1820-2249-9B81-40C0DECD172B}" srcOrd="0" destOrd="0" presId="urn:microsoft.com/office/officeart/2005/8/layout/vList6"/>
    <dgm:cxn modelId="{4340D04C-C63E-A248-85C1-EAF51FE67E8F}" type="presParOf" srcId="{3E573C92-A8A6-BC4E-AC39-EEBD783F60C2}" destId="{551D6AEC-A2D6-B340-8846-42826147BE5D}" srcOrd="1" destOrd="0" presId="urn:microsoft.com/office/officeart/2005/8/layout/vList6"/>
    <dgm:cxn modelId="{F7A16835-F388-9044-B251-DCF1A27986AD}" type="presParOf" srcId="{213FF796-72AA-D649-AE8A-16B8D7DF48D7}" destId="{FB1BCF6B-D2D7-3942-904F-58BBE933DA5D}" srcOrd="3" destOrd="0" presId="urn:microsoft.com/office/officeart/2005/8/layout/vList6"/>
    <dgm:cxn modelId="{E38AC6C8-2BC9-D646-9B60-91AD193C88B7}" type="presParOf" srcId="{213FF796-72AA-D649-AE8A-16B8D7DF48D7}" destId="{BFA179FD-0468-4E4B-B179-B469072D1B12}" srcOrd="4" destOrd="0" presId="urn:microsoft.com/office/officeart/2005/8/layout/vList6"/>
    <dgm:cxn modelId="{33AB540B-264C-7C41-96AB-F5403B4DAC12}" type="presParOf" srcId="{BFA179FD-0468-4E4B-B179-B469072D1B12}" destId="{2D77BBDC-CF30-6745-84F6-6F5ED6C8E602}" srcOrd="0" destOrd="0" presId="urn:microsoft.com/office/officeart/2005/8/layout/vList6"/>
    <dgm:cxn modelId="{B35CC540-270E-494C-8EA9-12EFF12C6857}" type="presParOf" srcId="{BFA179FD-0468-4E4B-B179-B469072D1B12}" destId="{72738C4A-89E1-5741-80B4-D3F2B241676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3EE63-CDB9-461C-8E82-C96F423B0CBC}">
      <dsp:nvSpPr>
        <dsp:cNvPr id="0" name=""/>
        <dsp:cNvSpPr/>
      </dsp:nvSpPr>
      <dsp:spPr>
        <a:xfrm rot="16200000">
          <a:off x="2115019" y="1310381"/>
          <a:ext cx="3265305" cy="245877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960" tIns="101600" rIns="91440" bIns="1016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场馆运营能力</a:t>
          </a:r>
          <a:endParaRPr lang="en-US" altLang="zh-CN" sz="1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组织沉淀萃取能力</a:t>
          </a:r>
          <a:endParaRPr lang="en-US" altLang="zh-CN" sz="1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组织价值讲述能力</a:t>
          </a:r>
          <a:endParaRPr lang="en-US" altLang="zh-CN" sz="1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其它能力靠</a:t>
          </a:r>
          <a:r>
            <a:rPr lang="en-US" altLang="zh-CN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AIGC</a:t>
          </a:r>
          <a:r>
            <a:rPr lang="zh-CN" altLang="en-US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实现</a:t>
          </a:r>
          <a:endParaRPr lang="zh-CN" altLang="en-US" sz="16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2638336" y="1027163"/>
        <a:ext cx="2338721" cy="3025207"/>
      </dsp:txXfrm>
    </dsp:sp>
    <dsp:sp modelId="{0D2B963B-2908-40B0-B5D5-FED49DBF260F}">
      <dsp:nvSpPr>
        <dsp:cNvPr id="0" name=""/>
        <dsp:cNvSpPr/>
      </dsp:nvSpPr>
      <dsp:spPr>
        <a:xfrm rot="5400000">
          <a:off x="4695828" y="1310381"/>
          <a:ext cx="3265305" cy="245877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1440" tIns="101600" rIns="60960" bIns="1016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越来越多的企业期望搭建企业馆</a:t>
          </a:r>
          <a:endParaRPr lang="en-US" altLang="zh-CN" sz="1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展示企业形象、产品，</a:t>
          </a:r>
          <a:endParaRPr lang="en-US" altLang="zh-CN" sz="1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突破行业影响。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5099096" y="1027163"/>
        <a:ext cx="2338721" cy="3025207"/>
      </dsp:txXfrm>
    </dsp:sp>
    <dsp:sp modelId="{210D41BE-399C-481C-AC43-966D954F8B88}">
      <dsp:nvSpPr>
        <dsp:cNvPr id="0" name=""/>
        <dsp:cNvSpPr/>
      </dsp:nvSpPr>
      <dsp:spPr>
        <a:xfrm>
          <a:off x="3984089" y="0"/>
          <a:ext cx="2086057" cy="208595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A4BD33-4B88-4E6D-980C-AB14317DE8BD}">
      <dsp:nvSpPr>
        <dsp:cNvPr id="0" name=""/>
        <dsp:cNvSpPr/>
      </dsp:nvSpPr>
      <dsp:spPr>
        <a:xfrm rot="10800000">
          <a:off x="3984089" y="2993070"/>
          <a:ext cx="2086057" cy="208595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3FD65-7276-443E-92D1-BCE238E31E60}">
      <dsp:nvSpPr>
        <dsp:cNvPr id="0" name=""/>
        <dsp:cNvSpPr/>
      </dsp:nvSpPr>
      <dsp:spPr>
        <a:xfrm>
          <a:off x="4622" y="1126177"/>
          <a:ext cx="3486186" cy="4101395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448F9-3337-4025-AEFC-9244171245E2}">
      <dsp:nvSpPr>
        <dsp:cNvPr id="0" name=""/>
        <dsp:cNvSpPr/>
      </dsp:nvSpPr>
      <dsp:spPr>
        <a:xfrm>
          <a:off x="178931" y="1290233"/>
          <a:ext cx="3137567" cy="26659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F1E40-2C63-41AE-9E76-8667D8137B16}">
      <dsp:nvSpPr>
        <dsp:cNvPr id="0" name=""/>
        <dsp:cNvSpPr/>
      </dsp:nvSpPr>
      <dsp:spPr>
        <a:xfrm>
          <a:off x="178931" y="4366313"/>
          <a:ext cx="3137567" cy="697204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V5 </a:t>
          </a: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出图质量高</a:t>
          </a:r>
          <a:endParaRPr lang="en-US" altLang="zh-CN" sz="14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但调整空间小，适合娱乐领域应用</a:t>
          </a:r>
          <a:endParaRPr lang="zh-CN" altLang="en-US" sz="1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8931" y="4366313"/>
        <a:ext cx="3137567" cy="697204"/>
      </dsp:txXfrm>
    </dsp:sp>
    <dsp:sp modelId="{5ABC50C7-DE89-4432-8E96-E2FF939153D2}">
      <dsp:nvSpPr>
        <dsp:cNvPr id="0" name=""/>
        <dsp:cNvSpPr/>
      </dsp:nvSpPr>
      <dsp:spPr>
        <a:xfrm>
          <a:off x="178931" y="3956140"/>
          <a:ext cx="3137567" cy="410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</a:t>
          </a: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idjourney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8931" y="3956140"/>
        <a:ext cx="3137567" cy="410172"/>
      </dsp:txXfrm>
    </dsp:sp>
    <dsp:sp modelId="{394F1698-87CC-4977-A202-A46087612B29}">
      <dsp:nvSpPr>
        <dsp:cNvPr id="0" name=""/>
        <dsp:cNvSpPr/>
      </dsp:nvSpPr>
      <dsp:spPr>
        <a:xfrm>
          <a:off x="4266680" y="1126177"/>
          <a:ext cx="3486186" cy="4101395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8DC9A6-1695-4D01-A793-CEA8263BB5EB}">
      <dsp:nvSpPr>
        <dsp:cNvPr id="0" name=""/>
        <dsp:cNvSpPr/>
      </dsp:nvSpPr>
      <dsp:spPr>
        <a:xfrm>
          <a:off x="4440989" y="1290233"/>
          <a:ext cx="3137567" cy="266590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B4C83-94D1-4D05-A3FB-82241A9ED1B9}">
      <dsp:nvSpPr>
        <dsp:cNvPr id="0" name=""/>
        <dsp:cNvSpPr/>
      </dsp:nvSpPr>
      <dsp:spPr>
        <a:xfrm>
          <a:off x="4440989" y="4366313"/>
          <a:ext cx="3137567" cy="697204"/>
        </a:xfrm>
        <a:prstGeom prst="rect">
          <a:avLst/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依据基础模型做无限微调</a:t>
          </a:r>
          <a:endParaRPr lang="en-US" altLang="zh-CN" sz="14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适合生产力场景</a:t>
          </a:r>
          <a:endParaRPr lang="zh-CN" altLang="en-US" sz="1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40989" y="4366313"/>
        <a:ext cx="3137567" cy="697204"/>
      </dsp:txXfrm>
    </dsp:sp>
    <dsp:sp modelId="{C56E23C0-AD8F-4DDB-8A9E-FCA005CA8219}">
      <dsp:nvSpPr>
        <dsp:cNvPr id="0" name=""/>
        <dsp:cNvSpPr/>
      </dsp:nvSpPr>
      <dsp:spPr>
        <a:xfrm>
          <a:off x="4440989" y="3956140"/>
          <a:ext cx="3137567" cy="410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Stable Diffusion</a:t>
          </a:r>
          <a:endParaRPr lang="zh-CN" altLang="en-US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40989" y="3956140"/>
        <a:ext cx="3137567" cy="410172"/>
      </dsp:txXfrm>
    </dsp:sp>
    <dsp:sp modelId="{7EE842FD-F625-4B8D-A5EF-DE5ACAA38E9E}">
      <dsp:nvSpPr>
        <dsp:cNvPr id="0" name=""/>
        <dsp:cNvSpPr/>
      </dsp:nvSpPr>
      <dsp:spPr>
        <a:xfrm>
          <a:off x="8528737" y="1126177"/>
          <a:ext cx="3486186" cy="4101395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46F29-7D51-4118-A455-719A7AE4AC04}">
      <dsp:nvSpPr>
        <dsp:cNvPr id="0" name=""/>
        <dsp:cNvSpPr/>
      </dsp:nvSpPr>
      <dsp:spPr>
        <a:xfrm>
          <a:off x="8703047" y="1290233"/>
          <a:ext cx="3137567" cy="26659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5C565-4FF7-466B-87F8-B2A2D27ABA0E}">
      <dsp:nvSpPr>
        <dsp:cNvPr id="0" name=""/>
        <dsp:cNvSpPr/>
      </dsp:nvSpPr>
      <dsp:spPr>
        <a:xfrm>
          <a:off x="8703047" y="4366313"/>
          <a:ext cx="3137567" cy="697204"/>
        </a:xfrm>
        <a:prstGeom prst="rect">
          <a:avLst/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几乎可以微调任何设计需求</a:t>
          </a:r>
          <a:endParaRPr lang="zh-CN" altLang="en-US" sz="1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703047" y="4366313"/>
        <a:ext cx="3137567" cy="697204"/>
      </dsp:txXfrm>
    </dsp:sp>
    <dsp:sp modelId="{37FFCDF5-C698-4747-A6B1-95EFDCF34455}">
      <dsp:nvSpPr>
        <dsp:cNvPr id="0" name=""/>
        <dsp:cNvSpPr/>
      </dsp:nvSpPr>
      <dsp:spPr>
        <a:xfrm>
          <a:off x="8703047" y="3956140"/>
          <a:ext cx="3137567" cy="410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SD</a:t>
          </a: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en-US" altLang="zh-CN" sz="13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DreamBooth+LoRA+ControlNet</a:t>
          </a:r>
          <a:endParaRPr lang="zh-CN" altLang="en-US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703047" y="3956140"/>
        <a:ext cx="3137567" cy="4101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F3C2D-989B-4BC1-B1EE-E2825705DCE1}">
      <dsp:nvSpPr>
        <dsp:cNvPr id="0" name=""/>
        <dsp:cNvSpPr/>
      </dsp:nvSpPr>
      <dsp:spPr>
        <a:xfrm>
          <a:off x="2079601" y="0"/>
          <a:ext cx="2237530" cy="19558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打磨形成课程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38984" y="293382"/>
        <a:ext cx="1090796" cy="1369119"/>
      </dsp:txXfrm>
    </dsp:sp>
    <dsp:sp modelId="{76DA4BC5-79BA-4067-A53E-CDBC57E2CE41}">
      <dsp:nvSpPr>
        <dsp:cNvPr id="0" name=""/>
        <dsp:cNvSpPr/>
      </dsp:nvSpPr>
      <dsp:spPr>
        <a:xfrm>
          <a:off x="1520219" y="418558"/>
          <a:ext cx="1118765" cy="1118765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汇报材料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84058" y="582397"/>
        <a:ext cx="791087" cy="791087"/>
      </dsp:txXfrm>
    </dsp:sp>
    <dsp:sp modelId="{9E3CF9BA-4831-4E8D-B950-F3AF7AFCB029}">
      <dsp:nvSpPr>
        <dsp:cNvPr id="0" name=""/>
        <dsp:cNvSpPr/>
      </dsp:nvSpPr>
      <dsp:spPr>
        <a:xfrm>
          <a:off x="5092365" y="0"/>
          <a:ext cx="2237530" cy="19558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看到需求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51748" y="293382"/>
        <a:ext cx="1090796" cy="1369119"/>
      </dsp:txXfrm>
    </dsp:sp>
    <dsp:sp modelId="{02331D6D-7D59-4BA8-B977-C5B529805F11}">
      <dsp:nvSpPr>
        <dsp:cNvPr id="0" name=""/>
        <dsp:cNvSpPr/>
      </dsp:nvSpPr>
      <dsp:spPr>
        <a:xfrm>
          <a:off x="4532983" y="418558"/>
          <a:ext cx="1118765" cy="1118765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企业数字化转型课程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96822" y="582397"/>
        <a:ext cx="791087" cy="7910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FCDEA-F36F-1541-A03F-2EEABA1A673A}">
      <dsp:nvSpPr>
        <dsp:cNvPr id="0" name=""/>
        <dsp:cNvSpPr/>
      </dsp:nvSpPr>
      <dsp:spPr>
        <a:xfrm>
          <a:off x="4876" y="1076396"/>
          <a:ext cx="1511762" cy="907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基本概念</a:t>
          </a:r>
        </a:p>
      </dsp:txBody>
      <dsp:txXfrm>
        <a:off x="31443" y="1102963"/>
        <a:ext cx="1458628" cy="853923"/>
      </dsp:txXfrm>
    </dsp:sp>
    <dsp:sp modelId="{8E78484A-50F9-B948-9BD9-41B9FA772B67}">
      <dsp:nvSpPr>
        <dsp:cNvPr id="0" name=""/>
        <dsp:cNvSpPr/>
      </dsp:nvSpPr>
      <dsp:spPr>
        <a:xfrm>
          <a:off x="1667815" y="1342466"/>
          <a:ext cx="320493" cy="3749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0" i="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667815" y="1417449"/>
        <a:ext cx="224345" cy="224951"/>
      </dsp:txXfrm>
    </dsp:sp>
    <dsp:sp modelId="{803F8A6E-C879-DA41-851F-39015C54A77A}">
      <dsp:nvSpPr>
        <dsp:cNvPr id="0" name=""/>
        <dsp:cNvSpPr/>
      </dsp:nvSpPr>
      <dsp:spPr>
        <a:xfrm>
          <a:off x="2121344" y="1076396"/>
          <a:ext cx="1511762" cy="907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76561"/>
                <a:satOff val="-1098"/>
                <a:lumOff val="6404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76561"/>
                <a:satOff val="-1098"/>
                <a:lumOff val="6404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76561"/>
                <a:satOff val="-1098"/>
                <a:lumOff val="64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老师教学</a:t>
          </a:r>
        </a:p>
      </dsp:txBody>
      <dsp:txXfrm>
        <a:off x="2147911" y="1102963"/>
        <a:ext cx="1458628" cy="853923"/>
      </dsp:txXfrm>
    </dsp:sp>
    <dsp:sp modelId="{3449B4E1-CE92-994D-A0E2-6273B100134E}">
      <dsp:nvSpPr>
        <dsp:cNvPr id="0" name=""/>
        <dsp:cNvSpPr/>
      </dsp:nvSpPr>
      <dsp:spPr>
        <a:xfrm>
          <a:off x="3784283" y="1342466"/>
          <a:ext cx="320493" cy="3749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02101"/>
                <a:satOff val="-1418"/>
                <a:lumOff val="7651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102101"/>
                <a:satOff val="-1418"/>
                <a:lumOff val="7651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102101"/>
                <a:satOff val="-1418"/>
                <a:lumOff val="765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0" i="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784283" y="1417449"/>
        <a:ext cx="224345" cy="224951"/>
      </dsp:txXfrm>
    </dsp:sp>
    <dsp:sp modelId="{F81DFCF5-0351-3E4F-AF19-393091E138FE}">
      <dsp:nvSpPr>
        <dsp:cNvPr id="0" name=""/>
        <dsp:cNvSpPr/>
      </dsp:nvSpPr>
      <dsp:spPr>
        <a:xfrm>
          <a:off x="4237812" y="1076396"/>
          <a:ext cx="1511762" cy="907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153123"/>
                <a:satOff val="-2196"/>
                <a:lumOff val="1280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53123"/>
                <a:satOff val="-2196"/>
                <a:lumOff val="1280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53123"/>
                <a:satOff val="-2196"/>
                <a:lumOff val="1280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案例学习</a:t>
          </a:r>
        </a:p>
      </dsp:txBody>
      <dsp:txXfrm>
        <a:off x="4264379" y="1102963"/>
        <a:ext cx="1458628" cy="853923"/>
      </dsp:txXfrm>
    </dsp:sp>
    <dsp:sp modelId="{80C8D9E0-FFB4-C447-A13A-48FA01442D8E}">
      <dsp:nvSpPr>
        <dsp:cNvPr id="0" name=""/>
        <dsp:cNvSpPr/>
      </dsp:nvSpPr>
      <dsp:spPr>
        <a:xfrm>
          <a:off x="5900751" y="1342466"/>
          <a:ext cx="320493" cy="3749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04201"/>
                <a:satOff val="-2837"/>
                <a:lumOff val="15303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204201"/>
                <a:satOff val="-2837"/>
                <a:lumOff val="15303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204201"/>
                <a:satOff val="-2837"/>
                <a:lumOff val="1530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0" i="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5900751" y="1417449"/>
        <a:ext cx="224345" cy="224951"/>
      </dsp:txXfrm>
    </dsp:sp>
    <dsp:sp modelId="{5864C19A-2F29-C945-AFE8-A04BDA8D431D}">
      <dsp:nvSpPr>
        <dsp:cNvPr id="0" name=""/>
        <dsp:cNvSpPr/>
      </dsp:nvSpPr>
      <dsp:spPr>
        <a:xfrm>
          <a:off x="6354280" y="1076396"/>
          <a:ext cx="1511762" cy="907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229684"/>
                <a:satOff val="-3294"/>
                <a:lumOff val="19211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29684"/>
                <a:satOff val="-3294"/>
                <a:lumOff val="19211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29684"/>
                <a:satOff val="-3294"/>
                <a:lumOff val="192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实验项目</a:t>
          </a:r>
        </a:p>
      </dsp:txBody>
      <dsp:txXfrm>
        <a:off x="6380847" y="1102963"/>
        <a:ext cx="1458628" cy="853923"/>
      </dsp:txXfrm>
    </dsp:sp>
    <dsp:sp modelId="{8D0CD13C-2F05-394F-8F68-8E037E4825E6}">
      <dsp:nvSpPr>
        <dsp:cNvPr id="0" name=""/>
        <dsp:cNvSpPr/>
      </dsp:nvSpPr>
      <dsp:spPr>
        <a:xfrm>
          <a:off x="8017219" y="1342466"/>
          <a:ext cx="320493" cy="3749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06302"/>
                <a:satOff val="-4255"/>
                <a:lumOff val="22954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306302"/>
                <a:satOff val="-4255"/>
                <a:lumOff val="22954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306302"/>
                <a:satOff val="-4255"/>
                <a:lumOff val="2295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0" i="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17219" y="1417449"/>
        <a:ext cx="224345" cy="224951"/>
      </dsp:txXfrm>
    </dsp:sp>
    <dsp:sp modelId="{A38323B8-A13E-B941-9C4E-01A559ED9857}">
      <dsp:nvSpPr>
        <dsp:cNvPr id="0" name=""/>
        <dsp:cNvSpPr/>
      </dsp:nvSpPr>
      <dsp:spPr>
        <a:xfrm>
          <a:off x="8470748" y="1076396"/>
          <a:ext cx="1511762" cy="907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306246"/>
                <a:satOff val="-4392"/>
                <a:lumOff val="2561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06246"/>
                <a:satOff val="-4392"/>
                <a:lumOff val="2561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06246"/>
                <a:satOff val="-4392"/>
                <a:lumOff val="256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真实项目</a:t>
          </a:r>
        </a:p>
      </dsp:txBody>
      <dsp:txXfrm>
        <a:off x="8497315" y="1102963"/>
        <a:ext cx="1458628" cy="8539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870BB-79CF-BD49-84E1-874747E9BBDE}">
      <dsp:nvSpPr>
        <dsp:cNvPr id="0" name=""/>
        <dsp:cNvSpPr/>
      </dsp:nvSpPr>
      <dsp:spPr>
        <a:xfrm>
          <a:off x="2128879" y="0"/>
          <a:ext cx="3193318" cy="1373397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>
              <a:latin typeface="Microsoft YaHei Light" panose="020B0503020204020204" pitchFamily="34" charset="-122"/>
              <a:ea typeface="Microsoft YaHei Light" panose="020B0503020204020204" pitchFamily="34" charset="-122"/>
            </a:rPr>
            <a:t>把大自然亿万年的</a:t>
          </a:r>
          <a:r>
            <a:rPr lang="zh-CN" altLang="en-US" sz="1600" b="1" i="0" kern="1200" dirty="0">
              <a:solidFill>
                <a:schemeClr val="tx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能量</a:t>
          </a:r>
          <a:r>
            <a:rPr lang="zh-CN" altLang="en-US" sz="1400" kern="1200" dirty="0" smtClean="0">
              <a:latin typeface="Microsoft YaHei Light" panose="020B0503020204020204" pitchFamily="34" charset="-122"/>
              <a:ea typeface="Microsoft YaHei Light" panose="020B0503020204020204" pitchFamily="34" charset="-122"/>
            </a:rPr>
            <a:t>资源集中到一个点投放</a:t>
          </a:r>
          <a:endParaRPr lang="zh-CN" altLang="en-US" sz="1400" b="0" i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28879" y="171675"/>
        <a:ext cx="2678294" cy="1030047"/>
      </dsp:txXfrm>
    </dsp:sp>
    <dsp:sp modelId="{CBFE9FDC-ECCE-4A49-8BCD-63E53E38DC52}">
      <dsp:nvSpPr>
        <dsp:cNvPr id="0" name=""/>
        <dsp:cNvSpPr/>
      </dsp:nvSpPr>
      <dsp:spPr>
        <a:xfrm>
          <a:off x="0" y="0"/>
          <a:ext cx="2128879" cy="1373397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第一、二次工业革命</a:t>
          </a:r>
          <a:endParaRPr lang="en-US" altLang="zh-CN" sz="1600" b="0" i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（蒸汽机、内燃机）</a:t>
          </a:r>
        </a:p>
      </dsp:txBody>
      <dsp:txXfrm>
        <a:off x="67044" y="67044"/>
        <a:ext cx="1994791" cy="1239309"/>
      </dsp:txXfrm>
    </dsp:sp>
    <dsp:sp modelId="{551D6AEC-A2D6-B340-8846-42826147BE5D}">
      <dsp:nvSpPr>
        <dsp:cNvPr id="0" name=""/>
        <dsp:cNvSpPr/>
      </dsp:nvSpPr>
      <dsp:spPr>
        <a:xfrm>
          <a:off x="2128879" y="1510736"/>
          <a:ext cx="3193318" cy="1373397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>
              <a:latin typeface="Microsoft YaHei Light" panose="020B0503020204020204" pitchFamily="34" charset="-122"/>
              <a:ea typeface="Microsoft YaHei Light" panose="020B0503020204020204" pitchFamily="34" charset="-122"/>
            </a:rPr>
            <a:t>把全世界的</a:t>
          </a:r>
          <a:r>
            <a:rPr lang="zh-CN" altLang="en-US" sz="1600" b="1" i="0" kern="1200" dirty="0">
              <a:solidFill>
                <a:schemeClr val="tx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信息</a:t>
          </a:r>
          <a:r>
            <a:rPr lang="zh-CN" altLang="en-US" sz="1400" kern="1200" dirty="0">
              <a:latin typeface="Microsoft YaHei Light" panose="020B0503020204020204" pitchFamily="34" charset="-122"/>
              <a:ea typeface="Microsoft YaHei Light" panose="020B0503020204020204" pitchFamily="34" charset="-122"/>
            </a:rPr>
            <a:t>资源集中到一个点投放</a:t>
          </a:r>
          <a:endParaRPr lang="zh-CN" altLang="en-US" sz="1400" b="0" i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28879" y="1682411"/>
        <a:ext cx="2678294" cy="1030047"/>
      </dsp:txXfrm>
    </dsp:sp>
    <dsp:sp modelId="{8B236B18-1820-2249-9B81-40C0DECD172B}">
      <dsp:nvSpPr>
        <dsp:cNvPr id="0" name=""/>
        <dsp:cNvSpPr/>
      </dsp:nvSpPr>
      <dsp:spPr>
        <a:xfrm>
          <a:off x="0" y="1510736"/>
          <a:ext cx="2128879" cy="1373397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6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第三次工业革命</a:t>
          </a:r>
          <a:endParaRPr lang="en-US" altLang="zh-CN" sz="1600" b="0" i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（计算机、互联网）</a:t>
          </a:r>
        </a:p>
      </dsp:txBody>
      <dsp:txXfrm>
        <a:off x="67044" y="1577780"/>
        <a:ext cx="1994791" cy="1239309"/>
      </dsp:txXfrm>
    </dsp:sp>
    <dsp:sp modelId="{72738C4A-89E1-5741-80B4-D3F2B241676C}">
      <dsp:nvSpPr>
        <dsp:cNvPr id="0" name=""/>
        <dsp:cNvSpPr/>
      </dsp:nvSpPr>
      <dsp:spPr>
        <a:xfrm>
          <a:off x="2128879" y="3021473"/>
          <a:ext cx="3193318" cy="1373397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把人类的</a:t>
          </a:r>
          <a:r>
            <a:rPr lang="zh-CN" altLang="en-US" sz="1600" b="1" i="0" kern="1200" dirty="0">
              <a:solidFill>
                <a:schemeClr val="tx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经验</a:t>
          </a: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资源集中到一个点投放</a:t>
          </a:r>
          <a:endParaRPr lang="zh-CN" altLang="en-US" sz="1400" b="0" i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28879" y="3193148"/>
        <a:ext cx="2678294" cy="1030047"/>
      </dsp:txXfrm>
    </dsp:sp>
    <dsp:sp modelId="{2D77BBDC-CF30-6745-84F6-6F5ED6C8E602}">
      <dsp:nvSpPr>
        <dsp:cNvPr id="0" name=""/>
        <dsp:cNvSpPr/>
      </dsp:nvSpPr>
      <dsp:spPr>
        <a:xfrm>
          <a:off x="0" y="3021473"/>
          <a:ext cx="2128879" cy="1373397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6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第四次工业革命</a:t>
          </a:r>
          <a:endParaRPr lang="en-US" altLang="zh-CN" sz="1600" b="0" i="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（人工智能）</a:t>
          </a:r>
        </a:p>
      </dsp:txBody>
      <dsp:txXfrm>
        <a:off x="67044" y="3088517"/>
        <a:ext cx="1994791" cy="1239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9727E-1ED7-4CF5-A27E-CA3F42D6492B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59A2D-AC05-412C-8F9C-3276E0C1A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337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9A2D-AC05-412C-8F9C-3276E0C1A8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483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把门店信息化管理系统模块化，集成</a:t>
            </a:r>
            <a:r>
              <a:rPr lang="en-US" altLang="zh-CN" dirty="0" err="1"/>
              <a:t>Chatgpt</a:t>
            </a:r>
            <a:r>
              <a:rPr lang="zh-CN" altLang="en-US" dirty="0"/>
              <a:t>，并定制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59A2D-AC05-412C-8F9C-3276E0C1A8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504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59A2D-AC05-412C-8F9C-3276E0C1A8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516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1Week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API+Finetunes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 MYSQL +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Appsmith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+ Js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脚本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/JSON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59A2D-AC05-412C-8F9C-3276E0C1A8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63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59A2D-AC05-412C-8F9C-3276E0C1A8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26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59A2D-AC05-412C-8F9C-3276E0C1A82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555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9A2D-AC05-412C-8F9C-3276E0C1A82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32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9A2D-AC05-412C-8F9C-3276E0C1A82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959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9A2D-AC05-412C-8F9C-3276E0C1A82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3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9A2D-AC05-412C-8F9C-3276E0C1A82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912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5B56C-F671-42A0-B0E2-CBB0CA69F0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32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9A2D-AC05-412C-8F9C-3276E0C1A82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41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9A2D-AC05-412C-8F9C-3276E0C1A82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64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1218838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77066" y="4645875"/>
            <a:ext cx="7175293" cy="860507"/>
          </a:xfrm>
          <a:prstGeom prst="rect">
            <a:avLst/>
          </a:prstGeom>
        </p:spPr>
        <p:txBody>
          <a:bodyPr/>
          <a:lstStyle>
            <a:lvl1pPr algn="r">
              <a:defRPr sz="4267" baseline="0">
                <a:solidFill>
                  <a:srgbClr val="1D374B"/>
                </a:solidFill>
                <a:latin typeface="Helvetica LT 65 Medium" charset="0"/>
                <a:ea typeface="思源黑体 CN Medium" charset="-122"/>
              </a:defRPr>
            </a:lvl1pPr>
          </a:lstStyle>
          <a:p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en-US" dirty="0"/>
          </a:p>
        </p:txBody>
      </p:sp>
      <p:sp>
        <p:nvSpPr>
          <p:cNvPr id="6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53864" y="5629888"/>
            <a:ext cx="2298493" cy="45077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133" baseline="0">
                <a:solidFill>
                  <a:srgbClr val="1D374B"/>
                </a:solidFill>
                <a:latin typeface="Helvetica Neue LT Std 55 Roman" charset="0"/>
                <a:ea typeface="思源黑体 CN Normal" charset="-122"/>
              </a:defRPr>
            </a:lvl1pPr>
          </a:lstStyle>
          <a:p>
            <a:pPr lvl="0"/>
            <a:r>
              <a:rPr kumimoji="1" lang="en-US" altLang="zh-CN" dirty="0"/>
              <a:t>Jan</a:t>
            </a:r>
            <a:r>
              <a:rPr kumimoji="1" lang="zh-CN" altLang="en-US" dirty="0"/>
              <a:t> </a:t>
            </a:r>
            <a:r>
              <a:rPr kumimoji="1" lang="en-US" altLang="zh-CN" dirty="0"/>
              <a:t>8,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1B9EE1-4AC4-9A4F-86C3-BAF0426F5288}"/>
              </a:ext>
            </a:extLst>
          </p:cNvPr>
          <p:cNvSpPr txBox="1"/>
          <p:nvPr userDrawn="1"/>
        </p:nvSpPr>
        <p:spPr>
          <a:xfrm>
            <a:off x="4314826" y="183743"/>
            <a:ext cx="770069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zh-CN" sz="1067" b="0" i="0" u="none" strike="noStrike" kern="1200" dirty="0">
                <a:solidFill>
                  <a:schemeClr val="bg1"/>
                </a:solidFill>
                <a:effectLst/>
                <a:latin typeface="Helvetica Neue LT Std 45 Light" panose="020B0403020202020204" pitchFamily="34" charset="0"/>
                <a:ea typeface="+mn-ea"/>
                <a:cs typeface="+mn-cs"/>
              </a:rPr>
              <a:t>The information contained in this documentation is confidential and may not be transmitted without permission. </a:t>
            </a:r>
            <a:endParaRPr kumimoji="1" lang="zh-CN" altLang="en-US" sz="1067" b="0" i="0" dirty="0">
              <a:solidFill>
                <a:schemeClr val="bg1"/>
              </a:solidFill>
              <a:latin typeface="Helvetica Neue LT Std 45 Light" panose="020B0403020202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02677D-6535-1540-A27F-58A1349487E1}"/>
              </a:ext>
            </a:extLst>
          </p:cNvPr>
          <p:cNvSpPr txBox="1"/>
          <p:nvPr userDrawn="1"/>
        </p:nvSpPr>
        <p:spPr>
          <a:xfrm>
            <a:off x="9250188" y="382679"/>
            <a:ext cx="282907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67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内含商业秘密，未经允许，不得传播。</a:t>
            </a:r>
            <a:endParaRPr kumimoji="1" lang="zh-CN" altLang="en-US" sz="1067" b="0" i="0" dirty="0">
              <a:solidFill>
                <a:schemeClr val="bg1"/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95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5F861FD-60F7-3B41-8DE4-346B578C64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993" y="-22309"/>
            <a:ext cx="12201993" cy="6867993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8475" y="199668"/>
            <a:ext cx="10515600" cy="764133"/>
          </a:xfrm>
          <a:prstGeom prst="rect">
            <a:avLst/>
          </a:prstGeom>
        </p:spPr>
        <p:txBody>
          <a:bodyPr/>
          <a:lstStyle>
            <a:lvl1pPr>
              <a:defRPr sz="3467" baseline="0">
                <a:solidFill>
                  <a:schemeClr val="bg1"/>
                </a:solidFill>
                <a:latin typeface="Helvetica Neue Light" charset="0"/>
                <a:ea typeface="思源黑体 CN Normal" charset="-122"/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8475" y="1325033"/>
            <a:ext cx="10515600" cy="435133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 baseline="0">
                <a:solidFill>
                  <a:schemeClr val="bg1"/>
                </a:solidFill>
                <a:latin typeface="Helvetica Neue Light" charset="0"/>
                <a:ea typeface="思源黑体 CN Normal" charset="-122"/>
              </a:defRPr>
            </a:lvl1pPr>
            <a:lvl2pPr marL="685766" indent="-228589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2pPr>
            <a:lvl3pPr marL="1142942" indent="-228589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3pPr>
            <a:lvl4pPr marL="1600120" indent="-228589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4pPr>
            <a:lvl5pPr marL="2057298" indent="-228589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9A8A8-CAB0-ED44-9316-58C5B5FBBACC}"/>
              </a:ext>
            </a:extLst>
          </p:cNvPr>
          <p:cNvSpPr txBox="1"/>
          <p:nvPr userDrawn="1"/>
        </p:nvSpPr>
        <p:spPr>
          <a:xfrm>
            <a:off x="1902077" y="6351177"/>
            <a:ext cx="3864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000" b="0" i="0" dirty="0">
                <a:solidFill>
                  <a:schemeClr val="bg1"/>
                </a:solidFill>
                <a:latin typeface="思源黑体 CN Normal" pitchFamily="34" charset="-122"/>
                <a:ea typeface="思源黑体 CN Normal" pitchFamily="34" charset="-122"/>
              </a:rPr>
              <a:t>战略协同</a:t>
            </a:r>
            <a:r>
              <a:rPr kumimoji="1" lang="zh-CN" altLang="en-US" sz="1000" b="0" i="0" baseline="0" dirty="0">
                <a:solidFill>
                  <a:schemeClr val="bg1"/>
                </a:solidFill>
                <a:latin typeface="思源黑体 CN Normal" pitchFamily="34" charset="-122"/>
                <a:ea typeface="思源黑体 CN Normal" pitchFamily="34" charset="-122"/>
              </a:rPr>
              <a:t>   风险控制   合规管理   统筹高效</a:t>
            </a:r>
            <a:endParaRPr kumimoji="1" lang="zh-CN" altLang="en-US" sz="1000" b="0" i="0" dirty="0">
              <a:solidFill>
                <a:schemeClr val="bg1"/>
              </a:solidFill>
              <a:latin typeface="思源黑体 CN Normal" pitchFamily="34" charset="-122"/>
              <a:ea typeface="思源黑体 CN Normal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99" y="6187814"/>
            <a:ext cx="1710383" cy="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3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p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5F861FD-60F7-3B41-8DE4-346B578C64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993" y="-9993"/>
            <a:ext cx="12201993" cy="6867993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3A56F6-0559-8E4E-85F7-03068BC2F4F2}"/>
              </a:ext>
            </a:extLst>
          </p:cNvPr>
          <p:cNvSpPr txBox="1"/>
          <p:nvPr userDrawn="1"/>
        </p:nvSpPr>
        <p:spPr>
          <a:xfrm>
            <a:off x="773601" y="2548894"/>
            <a:ext cx="2616422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333" dirty="0">
                <a:solidFill>
                  <a:schemeClr val="bg1"/>
                </a:solidFill>
                <a:latin typeface="Helvetica Neue LT Std 65 Medium" panose="020B0604020202020204" pitchFamily="34" charset="0"/>
                <a:ea typeface="Source Han Sans CN Medium" panose="020B0500000000000000" pitchFamily="34" charset="-128"/>
              </a:rPr>
              <a:t>Thanks!</a:t>
            </a:r>
            <a:endParaRPr kumimoji="1" lang="zh-CN" altLang="en-US" sz="5333" dirty="0">
              <a:solidFill>
                <a:schemeClr val="bg1"/>
              </a:solidFill>
              <a:latin typeface="Helvetica Neue LT Std 65 Medium" panose="020B0604020202020204" pitchFamily="34" charset="0"/>
              <a:ea typeface="Source Han Sans CN Medium" panose="020B0500000000000000" pitchFamily="34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F9A8A8-CAB0-ED44-9316-58C5B5FBBACC}"/>
              </a:ext>
            </a:extLst>
          </p:cNvPr>
          <p:cNvSpPr txBox="1"/>
          <p:nvPr userDrawn="1"/>
        </p:nvSpPr>
        <p:spPr>
          <a:xfrm>
            <a:off x="1902079" y="6351179"/>
            <a:ext cx="3864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000" b="0" i="0" dirty="0">
                <a:solidFill>
                  <a:schemeClr val="bg1"/>
                </a:solidFill>
                <a:latin typeface="思源黑体 CN Normal" pitchFamily="34" charset="-122"/>
                <a:ea typeface="思源黑体 CN Normal" pitchFamily="34" charset="-122"/>
              </a:rPr>
              <a:t>战略协同</a:t>
            </a:r>
            <a:r>
              <a:rPr kumimoji="1" lang="zh-CN" altLang="en-US" sz="1000" b="0" i="0" baseline="0" dirty="0">
                <a:solidFill>
                  <a:schemeClr val="bg1"/>
                </a:solidFill>
                <a:latin typeface="思源黑体 CN Normal" pitchFamily="34" charset="-122"/>
                <a:ea typeface="思源黑体 CN Normal" pitchFamily="34" charset="-122"/>
              </a:rPr>
              <a:t>   风险控制   合规管理   统筹高效</a:t>
            </a:r>
            <a:endParaRPr kumimoji="1" lang="zh-CN" altLang="en-US" sz="1000" b="0" i="0" dirty="0">
              <a:solidFill>
                <a:schemeClr val="bg1"/>
              </a:solidFill>
              <a:latin typeface="思源黑体 CN Normal" pitchFamily="34" charset="-122"/>
              <a:ea typeface="思源黑体 CN Normal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02" y="6187815"/>
            <a:ext cx="1710383" cy="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5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152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2"/>
            <a:ext cx="1218838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40"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77066" y="4645875"/>
            <a:ext cx="7175293" cy="860507"/>
          </a:xfrm>
          <a:prstGeom prst="rect">
            <a:avLst/>
          </a:prstGeom>
        </p:spPr>
        <p:txBody>
          <a:bodyPr/>
          <a:lstStyle>
            <a:lvl1pPr algn="r">
              <a:defRPr sz="3840" baseline="0">
                <a:solidFill>
                  <a:srgbClr val="1D374B"/>
                </a:solidFill>
                <a:latin typeface="Helvetica LT 65 Medium" charset="0"/>
                <a:ea typeface="思源黑体 CN Medium" charset="-122"/>
              </a:defRPr>
            </a:lvl1pPr>
          </a:lstStyle>
          <a:p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en-US" dirty="0"/>
          </a:p>
        </p:txBody>
      </p:sp>
      <p:sp>
        <p:nvSpPr>
          <p:cNvPr id="6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53864" y="5629888"/>
            <a:ext cx="2298493" cy="45077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920" baseline="0">
                <a:solidFill>
                  <a:srgbClr val="1D374B"/>
                </a:solidFill>
                <a:latin typeface="Helvetica Neue LT Std 55 Roman" charset="0"/>
                <a:ea typeface="思源黑体 CN Normal" charset="-122"/>
              </a:defRPr>
            </a:lvl1pPr>
          </a:lstStyle>
          <a:p>
            <a:pPr lvl="0"/>
            <a:r>
              <a:rPr kumimoji="1" lang="en-US" altLang="zh-CN" dirty="0"/>
              <a:t>Jan</a:t>
            </a:r>
            <a:r>
              <a:rPr kumimoji="1" lang="zh-CN" altLang="en-US" dirty="0"/>
              <a:t> </a:t>
            </a:r>
            <a:r>
              <a:rPr kumimoji="1" lang="en-US" altLang="zh-CN" dirty="0"/>
              <a:t>8,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1B9EE1-4AC4-9A4F-86C3-BAF0426F5288}"/>
              </a:ext>
            </a:extLst>
          </p:cNvPr>
          <p:cNvSpPr txBox="1"/>
          <p:nvPr userDrawn="1"/>
        </p:nvSpPr>
        <p:spPr>
          <a:xfrm>
            <a:off x="4314828" y="183743"/>
            <a:ext cx="7700697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zh-CN" sz="960" b="0" i="0" u="none" strike="noStrike" kern="1200" dirty="0">
                <a:solidFill>
                  <a:schemeClr val="bg1"/>
                </a:solidFill>
                <a:effectLst/>
                <a:latin typeface="Helvetica Neue LT Std 45 Light" panose="020B0403020202020204" pitchFamily="34" charset="0"/>
                <a:ea typeface="+mn-ea"/>
                <a:cs typeface="+mn-cs"/>
              </a:rPr>
              <a:t>The information contained in this documentation is confidential and may not be transmitted without permission. </a:t>
            </a:r>
            <a:endParaRPr kumimoji="1" lang="zh-CN" altLang="en-US" sz="960" b="0" i="0" dirty="0">
              <a:solidFill>
                <a:schemeClr val="bg1"/>
              </a:solidFill>
              <a:latin typeface="Helvetica Neue LT Std 45 Light" panose="020B0403020202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02677D-6535-1540-A27F-58A1349487E1}"/>
              </a:ext>
            </a:extLst>
          </p:cNvPr>
          <p:cNvSpPr txBox="1"/>
          <p:nvPr userDrawn="1"/>
        </p:nvSpPr>
        <p:spPr>
          <a:xfrm>
            <a:off x="9250188" y="382679"/>
            <a:ext cx="282907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60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内含商业秘密，未经允许，不得传播。</a:t>
            </a:r>
            <a:endParaRPr kumimoji="1" lang="zh-CN" altLang="en-US" sz="960" b="0" i="0" dirty="0">
              <a:solidFill>
                <a:schemeClr val="bg1"/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3912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5F861FD-60F7-3B41-8DE4-346B578C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994" y="-22309"/>
            <a:ext cx="12201993" cy="6867994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40">
                <a:solidFill>
                  <a:schemeClr val="bg1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8475" y="199667"/>
            <a:ext cx="10515600" cy="764134"/>
          </a:xfrm>
          <a:prstGeom prst="rect">
            <a:avLst/>
          </a:prstGeom>
        </p:spPr>
        <p:txBody>
          <a:bodyPr/>
          <a:lstStyle>
            <a:lvl1pPr>
              <a:defRPr sz="3120" baseline="0">
                <a:solidFill>
                  <a:schemeClr val="bg1"/>
                </a:solidFill>
                <a:latin typeface="Helvetica Neue Light" charset="0"/>
                <a:ea typeface="思源黑体 CN Normal" charset="-122"/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8475" y="1325033"/>
            <a:ext cx="10515600" cy="435133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20" baseline="0">
                <a:solidFill>
                  <a:schemeClr val="bg1"/>
                </a:solidFill>
                <a:latin typeface="Helvetica Neue Light" charset="0"/>
                <a:ea typeface="思源黑体 CN Normal" charset="-122"/>
              </a:defRPr>
            </a:lvl1pPr>
            <a:lvl2pPr marL="617220" indent="-20574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2pPr>
            <a:lvl3pPr marL="1028700" indent="-20574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3pPr>
            <a:lvl4pPr marL="1440180" indent="-20574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4pPr>
            <a:lvl5pPr marL="1851660" indent="-20574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9A8A8-CAB0-ED44-9316-58C5B5FBBACC}"/>
              </a:ext>
            </a:extLst>
          </p:cNvPr>
          <p:cNvSpPr txBox="1"/>
          <p:nvPr userDrawn="1"/>
        </p:nvSpPr>
        <p:spPr>
          <a:xfrm>
            <a:off x="1902075" y="6351175"/>
            <a:ext cx="3864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00" b="0" i="0" dirty="0">
                <a:solidFill>
                  <a:schemeClr val="bg1"/>
                </a:solidFill>
                <a:latin typeface="思源黑体 CN Normal" pitchFamily="34" charset="-122"/>
                <a:ea typeface="思源黑体 CN Normal" pitchFamily="34" charset="-122"/>
              </a:rPr>
              <a:t>战略协同</a:t>
            </a:r>
            <a:r>
              <a:rPr kumimoji="1" lang="zh-CN" altLang="en-US" sz="900" b="0" i="0" baseline="0" dirty="0">
                <a:solidFill>
                  <a:schemeClr val="bg1"/>
                </a:solidFill>
                <a:latin typeface="思源黑体 CN Normal" pitchFamily="34" charset="-122"/>
                <a:ea typeface="思源黑体 CN Normal" pitchFamily="34" charset="-122"/>
              </a:rPr>
              <a:t>   风险控制   合规管理   统筹高效</a:t>
            </a:r>
            <a:endParaRPr kumimoji="1" lang="zh-CN" altLang="en-US" sz="900" b="0" i="0" dirty="0">
              <a:solidFill>
                <a:schemeClr val="bg1"/>
              </a:solidFill>
              <a:latin typeface="思源黑体 CN Normal" pitchFamily="34" charset="-122"/>
              <a:ea typeface="思源黑体 CN Normal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9" y="6187813"/>
            <a:ext cx="1710383" cy="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1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94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40"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8475" y="199667"/>
            <a:ext cx="10515600" cy="764134"/>
          </a:xfrm>
          <a:prstGeom prst="rect">
            <a:avLst/>
          </a:prstGeom>
        </p:spPr>
        <p:txBody>
          <a:bodyPr/>
          <a:lstStyle>
            <a:lvl1pPr>
              <a:defRPr sz="3120" baseline="0">
                <a:solidFill>
                  <a:srgbClr val="1D374B"/>
                </a:solidFill>
                <a:latin typeface="Helvetica Neue Light" charset="0"/>
                <a:ea typeface="思源黑体 CN Normal" charset="-122"/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8475" y="1325033"/>
            <a:ext cx="10515600" cy="435133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20" baseline="0">
                <a:solidFill>
                  <a:srgbClr val="1D374B"/>
                </a:solidFill>
                <a:latin typeface="Helvetica Neue Light" charset="0"/>
                <a:ea typeface="思源黑体 CN Normal" charset="-122"/>
              </a:defRPr>
            </a:lvl1pPr>
            <a:lvl2pPr marL="617220" indent="-20574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2pPr>
            <a:lvl3pPr marL="1028700" indent="-20574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3pPr>
            <a:lvl4pPr marL="1440180" indent="-20574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4pPr>
            <a:lvl5pPr marL="1851660" indent="-20574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F9A8A8-CAB0-ED44-9316-58C5B5FBBACC}"/>
              </a:ext>
            </a:extLst>
          </p:cNvPr>
          <p:cNvSpPr txBox="1"/>
          <p:nvPr userDrawn="1"/>
        </p:nvSpPr>
        <p:spPr>
          <a:xfrm>
            <a:off x="1902075" y="6352404"/>
            <a:ext cx="3864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00" b="0" i="0" dirty="0">
                <a:solidFill>
                  <a:schemeClr val="bg2">
                    <a:lumMod val="50000"/>
                  </a:schemeClr>
                </a:solidFill>
                <a:latin typeface="思源黑体 CN Normal" pitchFamily="34" charset="-122"/>
                <a:ea typeface="思源黑体 CN Normal" pitchFamily="34" charset="-122"/>
              </a:rPr>
              <a:t>战略协同</a:t>
            </a:r>
            <a:r>
              <a:rPr kumimoji="1" lang="zh-CN" altLang="en-US" sz="900" b="0" i="0" baseline="0" dirty="0">
                <a:solidFill>
                  <a:schemeClr val="bg2">
                    <a:lumMod val="50000"/>
                  </a:schemeClr>
                </a:solidFill>
                <a:latin typeface="思源黑体 CN Normal" pitchFamily="34" charset="-122"/>
                <a:ea typeface="思源黑体 CN Normal" pitchFamily="34" charset="-122"/>
              </a:rPr>
              <a:t>   风险控制   合规管理   统筹高效</a:t>
            </a:r>
            <a:endParaRPr kumimoji="1" lang="zh-CN" altLang="en-US" sz="900" b="0" i="0" dirty="0">
              <a:solidFill>
                <a:schemeClr val="bg2">
                  <a:lumMod val="50000"/>
                </a:schemeClr>
              </a:solidFill>
              <a:latin typeface="思源黑体 CN Normal" pitchFamily="34" charset="-122"/>
              <a:ea typeface="思源黑体 CN Normal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8" y="6191159"/>
            <a:ext cx="1700223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96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94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40"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3E09DD-DD7A-D146-828E-4D23B3361D9F}"/>
              </a:ext>
            </a:extLst>
          </p:cNvPr>
          <p:cNvSpPr txBox="1"/>
          <p:nvPr userDrawn="1"/>
        </p:nvSpPr>
        <p:spPr>
          <a:xfrm>
            <a:off x="773600" y="2548893"/>
            <a:ext cx="2377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1D374B"/>
                </a:solidFill>
                <a:latin typeface="Helvetica Neue LT Std 65 Medium" panose="020B0604020202020204" pitchFamily="34" charset="0"/>
                <a:ea typeface="Source Han Sans CN Medium" panose="020B0500000000000000" pitchFamily="34" charset="-128"/>
              </a:rPr>
              <a:t>Thanks!</a:t>
            </a:r>
            <a:endParaRPr kumimoji="1" lang="zh-CN" altLang="en-US" sz="4800" dirty="0">
              <a:solidFill>
                <a:srgbClr val="1D374B"/>
              </a:solidFill>
              <a:latin typeface="Helvetica Neue LT Std 65 Medium" panose="020B0604020202020204" pitchFamily="34" charset="0"/>
              <a:ea typeface="Source Han Sans CN Medium" panose="020B0500000000000000" pitchFamily="34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F9A8A8-CAB0-ED44-9316-58C5B5FBBACC}"/>
              </a:ext>
            </a:extLst>
          </p:cNvPr>
          <p:cNvSpPr txBox="1"/>
          <p:nvPr userDrawn="1"/>
        </p:nvSpPr>
        <p:spPr>
          <a:xfrm>
            <a:off x="1902075" y="6352404"/>
            <a:ext cx="3864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00" b="0" i="0" dirty="0">
                <a:solidFill>
                  <a:schemeClr val="bg2">
                    <a:lumMod val="50000"/>
                  </a:schemeClr>
                </a:solidFill>
                <a:latin typeface="思源黑体 CN Normal" pitchFamily="34" charset="-122"/>
                <a:ea typeface="思源黑体 CN Normal" pitchFamily="34" charset="-122"/>
              </a:rPr>
              <a:t>战略协同</a:t>
            </a:r>
            <a:r>
              <a:rPr kumimoji="1" lang="zh-CN" altLang="en-US" sz="900" b="0" i="0" baseline="0" dirty="0">
                <a:solidFill>
                  <a:schemeClr val="bg2">
                    <a:lumMod val="50000"/>
                  </a:schemeClr>
                </a:solidFill>
                <a:latin typeface="思源黑体 CN Normal" pitchFamily="34" charset="-122"/>
                <a:ea typeface="思源黑体 CN Normal" pitchFamily="34" charset="-122"/>
              </a:rPr>
              <a:t>   风险控制   合规管理   统筹高效</a:t>
            </a:r>
            <a:endParaRPr kumimoji="1" lang="zh-CN" altLang="en-US" sz="900" b="0" i="0" dirty="0">
              <a:solidFill>
                <a:schemeClr val="bg2">
                  <a:lumMod val="50000"/>
                </a:schemeClr>
              </a:solidFill>
              <a:latin typeface="思源黑体 CN Normal" pitchFamily="34" charset="-122"/>
              <a:ea typeface="思源黑体 CN Normal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8" y="6191159"/>
            <a:ext cx="1700223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41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94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40"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F9A8A8-CAB0-ED44-9316-58C5B5FBBACC}"/>
              </a:ext>
            </a:extLst>
          </p:cNvPr>
          <p:cNvSpPr txBox="1"/>
          <p:nvPr userDrawn="1"/>
        </p:nvSpPr>
        <p:spPr>
          <a:xfrm>
            <a:off x="1902075" y="6352404"/>
            <a:ext cx="3864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00" b="0" i="0" dirty="0">
                <a:solidFill>
                  <a:schemeClr val="bg2">
                    <a:lumMod val="50000"/>
                  </a:schemeClr>
                </a:solidFill>
                <a:latin typeface="思源黑体 CN Normal" pitchFamily="34" charset="-122"/>
                <a:ea typeface="思源黑体 CN Normal" pitchFamily="34" charset="-122"/>
              </a:rPr>
              <a:t>战略协同</a:t>
            </a:r>
            <a:r>
              <a:rPr kumimoji="1" lang="zh-CN" altLang="en-US" sz="900" b="0" i="0" baseline="0" dirty="0">
                <a:solidFill>
                  <a:schemeClr val="bg2">
                    <a:lumMod val="50000"/>
                  </a:schemeClr>
                </a:solidFill>
                <a:latin typeface="思源黑体 CN Normal" pitchFamily="34" charset="-122"/>
                <a:ea typeface="思源黑体 CN Normal" pitchFamily="34" charset="-122"/>
              </a:rPr>
              <a:t>   风险控制   合规管理   统筹高效</a:t>
            </a:r>
            <a:endParaRPr kumimoji="1" lang="zh-CN" altLang="en-US" sz="900" b="0" i="0" dirty="0">
              <a:solidFill>
                <a:schemeClr val="bg2">
                  <a:lumMod val="50000"/>
                </a:schemeClr>
              </a:solidFill>
              <a:latin typeface="思源黑体 CN Normal" pitchFamily="34" charset="-122"/>
              <a:ea typeface="思源黑体 CN Normal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8" y="6191159"/>
            <a:ext cx="1700223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25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94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40"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8" y="6191159"/>
            <a:ext cx="1700223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84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71427"/>
            <a:ext cx="10972800" cy="77153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84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28683"/>
            <a:ext cx="10972800" cy="5097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3360"/>
            </a:lvl1pPr>
            <a:lvl2pPr>
              <a:lnSpc>
                <a:spcPct val="150000"/>
              </a:lnSpc>
              <a:defRPr sz="288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160"/>
            </a:lvl4pPr>
            <a:lvl5pPr>
              <a:lnSpc>
                <a:spcPct val="150000"/>
              </a:lnSpc>
              <a:defRPr sz="216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81164E08-A223-489A-96C7-D2C6A7B69ABF}" type="datetimeFigureOut">
              <a:rPr lang="zh-CN" altLang="en-US" smtClean="0"/>
              <a:pPr/>
              <a:t>2023/4/4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768017-DE79-455D-AD31-CB2993A54F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59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9" y="0"/>
            <a:ext cx="12190520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477066" y="4625888"/>
            <a:ext cx="7175293" cy="860507"/>
          </a:xfrm>
          <a:prstGeom prst="rect">
            <a:avLst/>
          </a:prstGeom>
        </p:spPr>
        <p:txBody>
          <a:bodyPr/>
          <a:lstStyle>
            <a:lvl1pPr algn="r">
              <a:defRPr sz="4267" baseline="0">
                <a:solidFill>
                  <a:schemeClr val="bg1"/>
                </a:solidFill>
                <a:latin typeface="Helvetica LT 65 Medium" charset="0"/>
                <a:ea typeface="思源黑体 CN Medium" charset="-122"/>
              </a:defRPr>
            </a:lvl1pPr>
          </a:lstStyle>
          <a:p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en-US" dirty="0"/>
          </a:p>
        </p:txBody>
      </p:sp>
      <p:sp>
        <p:nvSpPr>
          <p:cNvPr id="8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53864" y="5629888"/>
            <a:ext cx="2298493" cy="45077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133"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1pPr>
          </a:lstStyle>
          <a:p>
            <a:pPr lvl="0"/>
            <a:r>
              <a:rPr kumimoji="1" lang="en-US" altLang="zh-CN" dirty="0"/>
              <a:t>Jan</a:t>
            </a:r>
            <a:r>
              <a:rPr kumimoji="1" lang="zh-CN" altLang="en-US" dirty="0"/>
              <a:t> </a:t>
            </a:r>
            <a:r>
              <a:rPr kumimoji="1" lang="en-US" altLang="zh-CN" dirty="0"/>
              <a:t>8,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A07AD9-4D70-CE41-946C-6052A4DBFA72}"/>
              </a:ext>
            </a:extLst>
          </p:cNvPr>
          <p:cNvSpPr txBox="1"/>
          <p:nvPr userDrawn="1"/>
        </p:nvSpPr>
        <p:spPr>
          <a:xfrm>
            <a:off x="4095751" y="183743"/>
            <a:ext cx="7919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zh-CN" sz="1067" b="0" i="0" u="none" strike="noStrike" kern="1200" dirty="0">
                <a:solidFill>
                  <a:schemeClr val="bg1"/>
                </a:solidFill>
                <a:effectLst/>
                <a:latin typeface="Helvetica Neue LT Std 45 Light" panose="020B0403020202020204" pitchFamily="34" charset="0"/>
                <a:ea typeface="+mn-ea"/>
                <a:cs typeface="+mn-cs"/>
              </a:rPr>
              <a:t>The information contained in this documentation is confidential and may not be transmitted without permission. </a:t>
            </a:r>
            <a:endParaRPr kumimoji="1" lang="zh-CN" altLang="en-US" sz="1067" b="0" i="0" dirty="0">
              <a:solidFill>
                <a:schemeClr val="bg1"/>
              </a:solidFill>
              <a:latin typeface="Helvetica Neue LT Std 45 Light" panose="020B0403020202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C3FF57-E377-7646-946B-E2212CE2E977}"/>
              </a:ext>
            </a:extLst>
          </p:cNvPr>
          <p:cNvSpPr txBox="1"/>
          <p:nvPr userDrawn="1"/>
        </p:nvSpPr>
        <p:spPr>
          <a:xfrm>
            <a:off x="9250188" y="382679"/>
            <a:ext cx="282907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67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内含商业秘密，未经允许，不得传播。</a:t>
            </a:r>
            <a:endParaRPr kumimoji="1" lang="zh-CN" altLang="en-US" sz="1067" b="0" i="0" dirty="0">
              <a:solidFill>
                <a:schemeClr val="bg1"/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7578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A2839-762F-4210-9F2B-BAF33FBD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12908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789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218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771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982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125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4148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3045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259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56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200"/>
            <a:ext cx="12190520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477066" y="4625888"/>
            <a:ext cx="7175293" cy="860507"/>
          </a:xfrm>
          <a:prstGeom prst="rect">
            <a:avLst/>
          </a:prstGeom>
        </p:spPr>
        <p:txBody>
          <a:bodyPr/>
          <a:lstStyle>
            <a:lvl1pPr algn="r">
              <a:defRPr sz="4267" baseline="0">
                <a:solidFill>
                  <a:schemeClr val="bg1"/>
                </a:solidFill>
                <a:latin typeface="Helvetica LT 65 Medium" charset="0"/>
                <a:ea typeface="思源黑体 CN Medium" charset="-122"/>
              </a:defRPr>
            </a:lvl1pPr>
          </a:lstStyle>
          <a:p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en-US" dirty="0"/>
          </a:p>
        </p:txBody>
      </p:sp>
      <p:sp>
        <p:nvSpPr>
          <p:cNvPr id="6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53864" y="5629888"/>
            <a:ext cx="2298493" cy="45077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133"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1pPr>
          </a:lstStyle>
          <a:p>
            <a:pPr lvl="0"/>
            <a:r>
              <a:rPr kumimoji="1" lang="en-US" altLang="zh-CN" dirty="0"/>
              <a:t>Jan</a:t>
            </a:r>
            <a:r>
              <a:rPr kumimoji="1" lang="zh-CN" altLang="en-US" dirty="0"/>
              <a:t> </a:t>
            </a:r>
            <a:r>
              <a:rPr kumimoji="1" lang="en-US" altLang="zh-CN" dirty="0"/>
              <a:t>8,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kumimoji="1" lang="zh-CN" altLang="en-US" smtClean="0">
                <a:solidFill>
                  <a:schemeClr val="bg1"/>
                </a:solidFill>
              </a:defRPr>
            </a:lvl1pPr>
          </a:lstStyle>
          <a:p>
            <a:fld id="{B208F09D-690D-FC4C-B4EA-A540FD849AA7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775EEA-B5C9-D54B-8031-B7AA2DC59E89}"/>
              </a:ext>
            </a:extLst>
          </p:cNvPr>
          <p:cNvSpPr txBox="1"/>
          <p:nvPr userDrawn="1"/>
        </p:nvSpPr>
        <p:spPr>
          <a:xfrm>
            <a:off x="3914775" y="183743"/>
            <a:ext cx="81007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zh-CN" sz="1067" b="0" i="0" u="none" strike="noStrike" kern="1200" dirty="0">
                <a:solidFill>
                  <a:schemeClr val="bg1"/>
                </a:solidFill>
                <a:effectLst/>
                <a:latin typeface="Helvetica Neue LT Std 45 Light" panose="020B0403020202020204" pitchFamily="34" charset="0"/>
                <a:ea typeface="+mn-ea"/>
                <a:cs typeface="+mn-cs"/>
              </a:rPr>
              <a:t>The information contained in this documentation is confidential and may not be transmitted without permission. </a:t>
            </a:r>
            <a:endParaRPr kumimoji="1" lang="zh-CN" altLang="en-US" sz="1067" b="0" i="0" dirty="0">
              <a:solidFill>
                <a:schemeClr val="bg1"/>
              </a:solidFill>
              <a:latin typeface="Helvetica Neue LT Std 45 Light" panose="020B0403020202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0E1886-3911-EE4C-9C60-95A8B0CDCCA2}"/>
              </a:ext>
            </a:extLst>
          </p:cNvPr>
          <p:cNvSpPr txBox="1"/>
          <p:nvPr userDrawn="1"/>
        </p:nvSpPr>
        <p:spPr>
          <a:xfrm>
            <a:off x="9250188" y="382679"/>
            <a:ext cx="282907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67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内含商业秘密，未经允许，不得传播。</a:t>
            </a:r>
            <a:endParaRPr kumimoji="1" lang="zh-CN" altLang="en-US" sz="1067" b="0" i="0" dirty="0">
              <a:solidFill>
                <a:schemeClr val="bg1"/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2676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531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94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5F861FD-60F7-3B41-8DE4-346B578C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994" y="-22309"/>
            <a:ext cx="12201993" cy="6867993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8475" y="199667"/>
            <a:ext cx="10515600" cy="764133"/>
          </a:xfrm>
          <a:prstGeom prst="rect">
            <a:avLst/>
          </a:prstGeom>
        </p:spPr>
        <p:txBody>
          <a:bodyPr/>
          <a:lstStyle>
            <a:lvl1pPr>
              <a:defRPr sz="3467" baseline="0">
                <a:solidFill>
                  <a:schemeClr val="bg1"/>
                </a:solidFill>
                <a:latin typeface="Helvetica Neue Light" charset="0"/>
                <a:ea typeface="思源黑体 CN Normal" charset="-122"/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8475" y="1325033"/>
            <a:ext cx="10515600" cy="435133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 baseline="0">
                <a:solidFill>
                  <a:schemeClr val="bg1"/>
                </a:solidFill>
                <a:latin typeface="Helvetica Neue Light" charset="0"/>
                <a:ea typeface="思源黑体 CN Normal" charset="-122"/>
              </a:defRPr>
            </a:lvl1pPr>
            <a:lvl2pPr marL="685783" indent="-228594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2pPr>
            <a:lvl3pPr marL="1142971" indent="-228594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3pPr>
            <a:lvl4pPr marL="1600160" indent="-228594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4pPr>
            <a:lvl5pPr marL="2057349" indent="-228594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9A8A8-CAB0-ED44-9316-58C5B5FBBACC}"/>
              </a:ext>
            </a:extLst>
          </p:cNvPr>
          <p:cNvSpPr txBox="1"/>
          <p:nvPr userDrawn="1"/>
        </p:nvSpPr>
        <p:spPr>
          <a:xfrm>
            <a:off x="1902075" y="6351175"/>
            <a:ext cx="3864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000" b="0" i="0" dirty="0">
                <a:solidFill>
                  <a:schemeClr val="bg1"/>
                </a:solidFill>
                <a:latin typeface="思源黑体 CN Normal" pitchFamily="34" charset="-122"/>
                <a:ea typeface="思源黑体 CN Normal" pitchFamily="34" charset="-122"/>
              </a:rPr>
              <a:t>战略协同</a:t>
            </a:r>
            <a:r>
              <a:rPr kumimoji="1" lang="zh-CN" altLang="en-US" sz="1000" b="0" i="0" baseline="0" dirty="0">
                <a:solidFill>
                  <a:schemeClr val="bg1"/>
                </a:solidFill>
                <a:latin typeface="思源黑体 CN Normal" pitchFamily="34" charset="-122"/>
                <a:ea typeface="思源黑体 CN Normal" pitchFamily="34" charset="-122"/>
              </a:rPr>
              <a:t>   风险控制   合规管理   统筹高效</a:t>
            </a:r>
            <a:endParaRPr kumimoji="1" lang="zh-CN" altLang="en-US" sz="1000" b="0" i="0" dirty="0">
              <a:solidFill>
                <a:schemeClr val="bg1"/>
              </a:solidFill>
              <a:latin typeface="思源黑体 CN Normal" pitchFamily="34" charset="-122"/>
              <a:ea typeface="思源黑体 CN Normal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8" y="6187813"/>
            <a:ext cx="1710383" cy="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5F861FD-60F7-3B41-8DE4-346B578C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994" y="-22309"/>
            <a:ext cx="12201993" cy="68679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8475" y="199667"/>
            <a:ext cx="10515600" cy="764133"/>
          </a:xfrm>
          <a:prstGeom prst="rect">
            <a:avLst/>
          </a:prstGeom>
        </p:spPr>
        <p:txBody>
          <a:bodyPr/>
          <a:lstStyle>
            <a:lvl1pPr>
              <a:defRPr sz="3467" baseline="0">
                <a:solidFill>
                  <a:srgbClr val="1D374B"/>
                </a:solidFill>
                <a:latin typeface="Helvetica Neue Light" charset="0"/>
                <a:ea typeface="思源黑体 CN Normal" charset="-122"/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8475" y="1325033"/>
            <a:ext cx="10515600" cy="435133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 baseline="0">
                <a:solidFill>
                  <a:srgbClr val="1D374B"/>
                </a:solidFill>
                <a:latin typeface="Helvetica Neue Light" charset="0"/>
                <a:ea typeface="思源黑体 CN Normal" charset="-122"/>
              </a:defRPr>
            </a:lvl1pPr>
            <a:lvl2pPr marL="685783" indent="-228594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2pPr>
            <a:lvl3pPr marL="1142971" indent="-228594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3pPr>
            <a:lvl4pPr marL="1600160" indent="-228594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4pPr>
            <a:lvl5pPr marL="2057349" indent="-228594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F9A8A8-CAB0-ED44-9316-58C5B5FBBACC}"/>
              </a:ext>
            </a:extLst>
          </p:cNvPr>
          <p:cNvSpPr txBox="1"/>
          <p:nvPr userDrawn="1"/>
        </p:nvSpPr>
        <p:spPr>
          <a:xfrm>
            <a:off x="1902074" y="6352403"/>
            <a:ext cx="3864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000" b="0" i="0" dirty="0">
                <a:solidFill>
                  <a:schemeClr val="bg2">
                    <a:lumMod val="50000"/>
                  </a:schemeClr>
                </a:solidFill>
                <a:latin typeface="思源黑体 CN Normal" pitchFamily="34" charset="-122"/>
                <a:ea typeface="思源黑体 CN Normal" pitchFamily="34" charset="-122"/>
              </a:rPr>
              <a:t>战略协同</a:t>
            </a:r>
            <a:r>
              <a:rPr kumimoji="1" lang="zh-CN" altLang="en-US" sz="1000" b="0" i="0" baseline="0" dirty="0">
                <a:solidFill>
                  <a:schemeClr val="bg2">
                    <a:lumMod val="50000"/>
                  </a:schemeClr>
                </a:solidFill>
                <a:latin typeface="思源黑体 CN Normal" pitchFamily="34" charset="-122"/>
                <a:ea typeface="思源黑体 CN Normal" pitchFamily="34" charset="-122"/>
              </a:rPr>
              <a:t>   风险控制   合规管理   统筹高效</a:t>
            </a:r>
            <a:endParaRPr kumimoji="1" lang="zh-CN" altLang="en-US" sz="1000" b="0" i="0" dirty="0">
              <a:solidFill>
                <a:schemeClr val="bg2">
                  <a:lumMod val="50000"/>
                </a:schemeClr>
              </a:solidFill>
              <a:latin typeface="思源黑体 CN Normal" pitchFamily="34" charset="-122"/>
              <a:ea typeface="思源黑体 CN Normal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7" y="6191159"/>
            <a:ext cx="1700223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5F861FD-60F7-3B41-8DE4-346B578C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994" y="-9994"/>
            <a:ext cx="12201993" cy="6867993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3A56F6-0559-8E4E-85F7-03068BC2F4F2}"/>
              </a:ext>
            </a:extLst>
          </p:cNvPr>
          <p:cNvSpPr txBox="1"/>
          <p:nvPr userDrawn="1"/>
        </p:nvSpPr>
        <p:spPr>
          <a:xfrm>
            <a:off x="773599" y="2548893"/>
            <a:ext cx="2616422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333" dirty="0">
                <a:solidFill>
                  <a:schemeClr val="bg1"/>
                </a:solidFill>
                <a:latin typeface="Helvetica Neue LT Std 65 Medium" panose="020B0604020202020204" pitchFamily="34" charset="0"/>
                <a:ea typeface="Source Han Sans CN Medium" panose="020B0500000000000000" pitchFamily="34" charset="-128"/>
              </a:rPr>
              <a:t>Thanks!</a:t>
            </a:r>
            <a:endParaRPr kumimoji="1" lang="zh-CN" altLang="en-US" sz="5333" dirty="0">
              <a:solidFill>
                <a:schemeClr val="bg1"/>
              </a:solidFill>
              <a:latin typeface="Helvetica Neue LT Std 65 Medium" panose="020B0604020202020204" pitchFamily="34" charset="0"/>
              <a:ea typeface="Source Han Sans CN Medium" panose="020B0500000000000000" pitchFamily="34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F9A8A8-CAB0-ED44-9316-58C5B5FBBACC}"/>
              </a:ext>
            </a:extLst>
          </p:cNvPr>
          <p:cNvSpPr txBox="1"/>
          <p:nvPr userDrawn="1"/>
        </p:nvSpPr>
        <p:spPr>
          <a:xfrm>
            <a:off x="1902075" y="6351175"/>
            <a:ext cx="3864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000" b="0" i="0" dirty="0">
                <a:solidFill>
                  <a:schemeClr val="bg1"/>
                </a:solidFill>
                <a:latin typeface="思源黑体 CN Normal" pitchFamily="34" charset="-122"/>
                <a:ea typeface="思源黑体 CN Normal" pitchFamily="34" charset="-122"/>
              </a:rPr>
              <a:t>战略协同</a:t>
            </a:r>
            <a:r>
              <a:rPr kumimoji="1" lang="zh-CN" altLang="en-US" sz="1000" b="0" i="0" baseline="0" dirty="0">
                <a:solidFill>
                  <a:schemeClr val="bg1"/>
                </a:solidFill>
                <a:latin typeface="思源黑体 CN Normal" pitchFamily="34" charset="-122"/>
                <a:ea typeface="思源黑体 CN Normal" pitchFamily="34" charset="-122"/>
              </a:rPr>
              <a:t>   风险控制   合规管理   统筹高效</a:t>
            </a:r>
            <a:endParaRPr kumimoji="1" lang="zh-CN" altLang="en-US" sz="1000" b="0" i="0" dirty="0">
              <a:solidFill>
                <a:schemeClr val="bg1"/>
              </a:solidFill>
              <a:latin typeface="思源黑体 CN Normal" pitchFamily="34" charset="-122"/>
              <a:ea typeface="思源黑体 CN Normal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8" y="6187813"/>
            <a:ext cx="1710383" cy="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93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3E09DD-DD7A-D146-828E-4D23B3361D9F}"/>
              </a:ext>
            </a:extLst>
          </p:cNvPr>
          <p:cNvSpPr txBox="1"/>
          <p:nvPr userDrawn="1"/>
        </p:nvSpPr>
        <p:spPr>
          <a:xfrm>
            <a:off x="773599" y="2548893"/>
            <a:ext cx="2616422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333" dirty="0">
                <a:solidFill>
                  <a:srgbClr val="1D374B"/>
                </a:solidFill>
                <a:latin typeface="Helvetica Neue LT Std 65 Medium" panose="020B0604020202020204" pitchFamily="34" charset="0"/>
                <a:ea typeface="Source Han Sans CN Medium" panose="020B0500000000000000" pitchFamily="34" charset="-128"/>
              </a:rPr>
              <a:t>Thanks!</a:t>
            </a:r>
            <a:endParaRPr kumimoji="1" lang="zh-CN" altLang="en-US" sz="5333" dirty="0">
              <a:solidFill>
                <a:srgbClr val="1D374B"/>
              </a:solidFill>
              <a:latin typeface="Helvetica Neue LT Std 65 Medium" panose="020B0604020202020204" pitchFamily="34" charset="0"/>
              <a:ea typeface="Source Han Sans CN Medium" panose="020B0500000000000000" pitchFamily="34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F9A8A8-CAB0-ED44-9316-58C5B5FBBACC}"/>
              </a:ext>
            </a:extLst>
          </p:cNvPr>
          <p:cNvSpPr txBox="1"/>
          <p:nvPr userDrawn="1"/>
        </p:nvSpPr>
        <p:spPr>
          <a:xfrm>
            <a:off x="1902074" y="6352403"/>
            <a:ext cx="3864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000" b="0" i="0" dirty="0">
                <a:solidFill>
                  <a:schemeClr val="bg2">
                    <a:lumMod val="50000"/>
                  </a:schemeClr>
                </a:solidFill>
                <a:latin typeface="思源黑体 CN Normal" pitchFamily="34" charset="-122"/>
                <a:ea typeface="思源黑体 CN Normal" pitchFamily="34" charset="-122"/>
              </a:rPr>
              <a:t>战略协同</a:t>
            </a:r>
            <a:r>
              <a:rPr kumimoji="1" lang="zh-CN" altLang="en-US" sz="1000" b="0" i="0" baseline="0" dirty="0">
                <a:solidFill>
                  <a:schemeClr val="bg2">
                    <a:lumMod val="50000"/>
                  </a:schemeClr>
                </a:solidFill>
                <a:latin typeface="思源黑体 CN Normal" pitchFamily="34" charset="-122"/>
                <a:ea typeface="思源黑体 CN Normal" pitchFamily="34" charset="-122"/>
              </a:rPr>
              <a:t>   风险控制   合规管理   统筹高效</a:t>
            </a:r>
            <a:endParaRPr kumimoji="1" lang="zh-CN" altLang="en-US" sz="1000" b="0" i="0" dirty="0">
              <a:solidFill>
                <a:schemeClr val="bg2">
                  <a:lumMod val="50000"/>
                </a:schemeClr>
              </a:solidFill>
              <a:latin typeface="思源黑体 CN Normal" pitchFamily="34" charset="-122"/>
              <a:ea typeface="思源黑体 CN Normal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7" y="6191159"/>
            <a:ext cx="1700223" cy="58249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6D99A65-EA6D-7BFD-99CA-8B9AEC00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8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56CDB-C8E9-BC8C-9A2B-556904228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CCE6A9-8354-2D33-C320-D78F7CDB6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60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-1200"/>
            <a:ext cx="12190520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477067" y="4625889"/>
            <a:ext cx="7175293" cy="860507"/>
          </a:xfrm>
          <a:prstGeom prst="rect">
            <a:avLst/>
          </a:prstGeom>
        </p:spPr>
        <p:txBody>
          <a:bodyPr/>
          <a:lstStyle>
            <a:lvl1pPr algn="r">
              <a:defRPr sz="4267" baseline="0">
                <a:solidFill>
                  <a:schemeClr val="bg1"/>
                </a:solidFill>
                <a:latin typeface="Helvetica LT 65 Medium" charset="0"/>
                <a:ea typeface="思源黑体 CN Medium" charset="-122"/>
              </a:defRPr>
            </a:lvl1pPr>
          </a:lstStyle>
          <a:p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en-US" dirty="0"/>
          </a:p>
        </p:txBody>
      </p:sp>
      <p:sp>
        <p:nvSpPr>
          <p:cNvPr id="6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53864" y="5629888"/>
            <a:ext cx="2298493" cy="45077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133" baseline="0">
                <a:solidFill>
                  <a:schemeClr val="bg1"/>
                </a:solidFill>
                <a:latin typeface="Helvetica Neue LT Std 55 Roman" charset="0"/>
                <a:ea typeface="思源黑体 CN Normal" charset="-122"/>
              </a:defRPr>
            </a:lvl1pPr>
          </a:lstStyle>
          <a:p>
            <a:pPr lvl="0"/>
            <a:r>
              <a:rPr kumimoji="1" lang="en-US" altLang="zh-CN" dirty="0"/>
              <a:t>Jan</a:t>
            </a:r>
            <a:r>
              <a:rPr kumimoji="1" lang="zh-CN" altLang="en-US" dirty="0"/>
              <a:t> </a:t>
            </a:r>
            <a:r>
              <a:rPr kumimoji="1" lang="en-US" altLang="zh-CN" dirty="0"/>
              <a:t>8,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kumimoji="1" lang="zh-CN" altLang="en-US" smtClean="0">
                <a:solidFill>
                  <a:schemeClr val="bg1"/>
                </a:solidFill>
              </a:defRPr>
            </a:lvl1pPr>
          </a:lstStyle>
          <a:p>
            <a:fld id="{B208F09D-690D-FC4C-B4EA-A540FD849AA7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775EEA-B5C9-D54B-8031-B7AA2DC59E89}"/>
              </a:ext>
            </a:extLst>
          </p:cNvPr>
          <p:cNvSpPr txBox="1"/>
          <p:nvPr userDrawn="1"/>
        </p:nvSpPr>
        <p:spPr>
          <a:xfrm>
            <a:off x="3914775" y="183743"/>
            <a:ext cx="81007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zh-CN" sz="1067" b="0" i="0" u="none" strike="noStrike" kern="1200" dirty="0">
                <a:solidFill>
                  <a:schemeClr val="bg1"/>
                </a:solidFill>
                <a:effectLst/>
                <a:latin typeface="Helvetica Neue LT Std 45 Light" panose="020B0403020202020204" pitchFamily="34" charset="0"/>
                <a:ea typeface="+mn-ea"/>
                <a:cs typeface="+mn-cs"/>
              </a:rPr>
              <a:t>The information contained in this documentation is confidential and may not be transmitted without permission. </a:t>
            </a:r>
            <a:endParaRPr kumimoji="1" lang="zh-CN" altLang="en-US" sz="1067" b="0" i="0" dirty="0">
              <a:solidFill>
                <a:schemeClr val="bg1"/>
              </a:solidFill>
              <a:latin typeface="Helvetica Neue LT Std 45 Light" panose="020B0403020202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0E1886-3911-EE4C-9C60-95A8B0CDCCA2}"/>
              </a:ext>
            </a:extLst>
          </p:cNvPr>
          <p:cNvSpPr txBox="1"/>
          <p:nvPr userDrawn="1"/>
        </p:nvSpPr>
        <p:spPr>
          <a:xfrm>
            <a:off x="9250189" y="382679"/>
            <a:ext cx="282907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67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内含商业秘密，未经允许，不得传播。</a:t>
            </a:r>
            <a:endParaRPr kumimoji="1" lang="zh-CN" altLang="en-US" sz="1067" b="0" i="0" dirty="0">
              <a:solidFill>
                <a:schemeClr val="bg1"/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027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66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42" r:id="rId8"/>
    <p:sldLayoutId id="2147483668" r:id="rId9"/>
    <p:sldLayoutId id="2147483669" r:id="rId10"/>
    <p:sldLayoutId id="2147483670" r:id="rId11"/>
    <p:sldLayoutId id="2147483729" r:id="rId1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92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43" r:id="rId6"/>
    <p:sldLayoutId id="2147483699" r:id="rId7"/>
    <p:sldLayoutId id="2147483700" r:id="rId8"/>
  </p:sldLayoutIdLst>
  <p:txStyles>
    <p:titleStyle>
      <a:lvl1pPr algn="ctr" defTabSz="109728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itchFamily="34" charset="0"/>
        <a:buChar char="•"/>
        <a:defRPr sz="384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itchFamily="34" charset="0"/>
        <a:buChar char="–"/>
        <a:defRPr sz="336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C0EA5-5E84-4AD5-AB88-2A7502FCD3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59A18-47A4-4FBA-BF47-AE3BF380A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07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1.jp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8.xml"/><Relationship Id="rId4" Type="http://schemas.microsoft.com/office/2007/relationships/hdphoto" Target="../media/hdphoto8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324101" y="2188102"/>
            <a:ext cx="9136380" cy="19279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创新模式研究院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学习应用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84000" y="5374234"/>
            <a:ext cx="3576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85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赵亮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609585"/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2023.4.3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4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FAAFB30D-98AB-20D6-32CC-D812001AADB7}"/>
              </a:ext>
            </a:extLst>
          </p:cNvPr>
          <p:cNvSpPr txBox="1">
            <a:spLocks/>
          </p:cNvSpPr>
          <p:nvPr/>
        </p:nvSpPr>
        <p:spPr>
          <a:xfrm>
            <a:off x="470535" y="12465"/>
            <a:ext cx="2228850" cy="61857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CAA907-F475-CEC2-3394-60FC6560179E}"/>
              </a:ext>
            </a:extLst>
          </p:cNvPr>
          <p:cNvSpPr txBox="1"/>
          <p:nvPr/>
        </p:nvSpPr>
        <p:spPr>
          <a:xfrm>
            <a:off x="470535" y="779485"/>
            <a:ext cx="9214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有一个海外的企业家团体下月访问科沃斯，需用英文授课，但我们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课件有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页以上，文件有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以上，无法使用百度等翻译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且大量图文交错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8AB732-412B-BF40-B9C1-BB1310E6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2683041"/>
            <a:ext cx="9148211" cy="3495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8B6F24-C759-7895-4F41-5D8591C4FF32}"/>
              </a:ext>
            </a:extLst>
          </p:cNvPr>
          <p:cNvSpPr txBox="1"/>
          <p:nvPr/>
        </p:nvSpPr>
        <p:spPr>
          <a:xfrm>
            <a:off x="6187038" y="1593578"/>
            <a:ext cx="4990299" cy="9233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安排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一个人专门翻译，然后根据文字重新排版，需要耗时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9DF0001C-4EBB-C667-56D5-A9876E76F58C}"/>
              </a:ext>
            </a:extLst>
          </p:cNvPr>
          <p:cNvSpPr/>
          <p:nvPr/>
        </p:nvSpPr>
        <p:spPr>
          <a:xfrm>
            <a:off x="9113018" y="2315042"/>
            <a:ext cx="2682240" cy="573782"/>
          </a:xfrm>
          <a:prstGeom prst="wedgeRoundRectCallout">
            <a:avLst>
              <a:gd name="adj1" fmla="val -56265"/>
              <a:gd name="adj2" fmla="val 98795"/>
              <a:gd name="adj3" fmla="val 16667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可以做吗？</a:t>
            </a:r>
          </a:p>
        </p:txBody>
      </p:sp>
    </p:spTree>
    <p:extLst>
      <p:ext uri="{BB962C8B-B14F-4D97-AF65-F5344CB8AC3E}">
        <p14:creationId xmlns:p14="http://schemas.microsoft.com/office/powerpoint/2010/main" val="249037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96B76131-954F-5860-26D2-D796BBEC3FEC}"/>
              </a:ext>
            </a:extLst>
          </p:cNvPr>
          <p:cNvSpPr txBox="1">
            <a:spLocks/>
          </p:cNvSpPr>
          <p:nvPr/>
        </p:nvSpPr>
        <p:spPr>
          <a:xfrm>
            <a:off x="190501" y="66390"/>
            <a:ext cx="6903720" cy="590550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方式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：先拆分，再用百度文本翻译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4023E9-999F-6046-D831-86963BE0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31" y="1062325"/>
            <a:ext cx="4946789" cy="47333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697D8E-57E9-90CD-BD15-0BB5D2FCCD23}"/>
              </a:ext>
            </a:extLst>
          </p:cNvPr>
          <p:cNvSpPr/>
          <p:nvPr/>
        </p:nvSpPr>
        <p:spPr>
          <a:xfrm>
            <a:off x="2278380" y="2095792"/>
            <a:ext cx="4213860" cy="1439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D6978A7C-2410-B03B-82CE-A64E705B35C8}"/>
              </a:ext>
            </a:extLst>
          </p:cNvPr>
          <p:cNvSpPr/>
          <p:nvPr/>
        </p:nvSpPr>
        <p:spPr>
          <a:xfrm>
            <a:off x="7163318" y="2239027"/>
            <a:ext cx="4207688" cy="748560"/>
          </a:xfrm>
          <a:prstGeom prst="wedgeRectCallout">
            <a:avLst>
              <a:gd name="adj1" fmla="val -44808"/>
              <a:gd name="adj2" fmla="val 9718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的代码可以跑，还要自己整合，调整排版，能不能躺平？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94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5115C670-1240-8C55-8DBA-F187AF294F17}"/>
              </a:ext>
            </a:extLst>
          </p:cNvPr>
          <p:cNvSpPr txBox="1">
            <a:spLocks/>
          </p:cNvSpPr>
          <p:nvPr/>
        </p:nvSpPr>
        <p:spPr>
          <a:xfrm>
            <a:off x="262977" y="147439"/>
            <a:ext cx="9258300" cy="63361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换了多种问法，并和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一起反复讨论更优方法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F1F80-39C3-2C2A-C712-96CAE7CF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3" y="1029462"/>
            <a:ext cx="4628965" cy="410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C47A2C-9081-AE13-8F7C-99B14019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073" y="1034796"/>
            <a:ext cx="6265040" cy="4090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04EC46-F1E2-7057-6E6A-5D129D05941F}"/>
              </a:ext>
            </a:extLst>
          </p:cNvPr>
          <p:cNvSpPr txBox="1"/>
          <p:nvPr/>
        </p:nvSpPr>
        <p:spPr>
          <a:xfrm>
            <a:off x="263162" y="5305544"/>
            <a:ext cx="462896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个方式描述需求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D0CFC6-2582-5F65-9873-8505B1580604}"/>
              </a:ext>
            </a:extLst>
          </p:cNvPr>
          <p:cNvSpPr txBox="1"/>
          <p:nvPr/>
        </p:nvSpPr>
        <p:spPr>
          <a:xfrm>
            <a:off x="5300073" y="5305544"/>
            <a:ext cx="6265040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提供其它角度建议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66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E8124310-3250-78B2-6C69-2E3AA18D8761}"/>
              </a:ext>
            </a:extLst>
          </p:cNvPr>
          <p:cNvSpPr txBox="1">
            <a:spLocks/>
          </p:cNvSpPr>
          <p:nvPr/>
        </p:nvSpPr>
        <p:spPr>
          <a:xfrm>
            <a:off x="564497" y="67331"/>
            <a:ext cx="2152650" cy="649605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不断讨论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92CED1-A011-D0F7-A8E0-ABE6D4780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89" y="806767"/>
            <a:ext cx="7048500" cy="638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D30834-2DB2-EFCA-3B67-273B7A31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89" y="1444942"/>
            <a:ext cx="5114925" cy="495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69844F-0505-97D5-A10D-5C03FEDC1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89" y="1930717"/>
            <a:ext cx="2352675" cy="514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B582E1-7119-5E06-8032-1450274DF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89" y="2426017"/>
            <a:ext cx="7143750" cy="6191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22C8BE-6B16-0C7E-B9B2-4F1874705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89" y="3958885"/>
            <a:ext cx="3267075" cy="4476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597F4B-9DEC-F3C1-C742-FF0D0F1A5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89" y="3042284"/>
            <a:ext cx="2609850" cy="5238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AC2792-072D-CB71-A4F8-627B79950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497" y="3558052"/>
            <a:ext cx="3038475" cy="4476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210C9C-C82C-F225-9601-809F699472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089" y="4406073"/>
            <a:ext cx="2581275" cy="4953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6CC8BA4-5487-152E-759C-65CAC1B21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089" y="4901373"/>
            <a:ext cx="1962150" cy="4667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1CACE6-D71E-99A6-FC43-6DDC93BC8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8456" y="3388042"/>
            <a:ext cx="4981575" cy="46672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C4AB20D-FAC9-0688-8F6D-7C095793E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1131" y="3840479"/>
            <a:ext cx="6438900" cy="61912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7414573-A1DC-7CF3-9BB9-5C5CE81932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8219" y="4459603"/>
            <a:ext cx="5572125" cy="48577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564EBBC-67F7-A403-D408-B090590971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5631" y="4945378"/>
            <a:ext cx="4724400" cy="457200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AAB3F6A-A2CF-47ED-949B-6F28A01B0D14}"/>
              </a:ext>
            </a:extLst>
          </p:cNvPr>
          <p:cNvSpPr/>
          <p:nvPr/>
        </p:nvSpPr>
        <p:spPr>
          <a:xfrm>
            <a:off x="375260" y="3568530"/>
            <a:ext cx="3977969" cy="181480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1C205C33-9C5C-035A-3922-FFCAC6B47D6C}"/>
              </a:ext>
            </a:extLst>
          </p:cNvPr>
          <p:cNvSpPr/>
          <p:nvPr/>
        </p:nvSpPr>
        <p:spPr>
          <a:xfrm rot="2442658">
            <a:off x="4191459" y="5177702"/>
            <a:ext cx="663915" cy="594087"/>
          </a:xfrm>
          <a:prstGeom prst="rightArrow">
            <a:avLst>
              <a:gd name="adj1" fmla="val 50000"/>
              <a:gd name="adj2" fmla="val 60793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615B76-19C0-4DCD-AB81-8136CEE6F5FF}"/>
              </a:ext>
            </a:extLst>
          </p:cNvPr>
          <p:cNvSpPr txBox="1"/>
          <p:nvPr/>
        </p:nvSpPr>
        <p:spPr>
          <a:xfrm>
            <a:off x="4818390" y="6002273"/>
            <a:ext cx="3503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不同角度多给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一些建议，有助于方案快速收敛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E4C92D-87BB-1D5D-8D66-299F1721D049}"/>
              </a:ext>
            </a:extLst>
          </p:cNvPr>
          <p:cNvSpPr txBox="1"/>
          <p:nvPr/>
        </p:nvSpPr>
        <p:spPr>
          <a:xfrm>
            <a:off x="4818390" y="5431152"/>
            <a:ext cx="33458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多给建议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9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F935AFDE-10CD-3A5F-4490-587B2CCF4A4C}"/>
              </a:ext>
            </a:extLst>
          </p:cNvPr>
          <p:cNvSpPr txBox="1">
            <a:spLocks/>
          </p:cNvSpPr>
          <p:nvPr/>
        </p:nvSpPr>
        <p:spPr>
          <a:xfrm>
            <a:off x="0" y="1018"/>
            <a:ext cx="10249525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一起调试程序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56BF07-D294-0C52-2106-1B7593D3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" y="1024128"/>
            <a:ext cx="6800850" cy="581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1CDD33-8092-6640-FF61-36B0A0998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1605153"/>
            <a:ext cx="6795135" cy="1457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45EC4A-01E8-73E6-4E54-97E539DE8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" y="3052953"/>
            <a:ext cx="5172075" cy="485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FCEB78-1AB6-BAD4-4C06-434FC7F84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10" y="3538728"/>
            <a:ext cx="6810375" cy="1485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9F257F-967A-076B-56D9-544C7070A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10" y="5020056"/>
            <a:ext cx="6810375" cy="5905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DDEF0460-EF26-46E2-8392-B6ED2D56562A}"/>
              </a:ext>
            </a:extLst>
          </p:cNvPr>
          <p:cNvSpPr/>
          <p:nvPr/>
        </p:nvSpPr>
        <p:spPr>
          <a:xfrm>
            <a:off x="419100" y="2974351"/>
            <a:ext cx="5486399" cy="65250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615B76-19C0-4DCD-AB81-8136CEE6F5FF}"/>
              </a:ext>
            </a:extLst>
          </p:cNvPr>
          <p:cNvSpPr txBox="1"/>
          <p:nvPr/>
        </p:nvSpPr>
        <p:spPr>
          <a:xfrm>
            <a:off x="7868462" y="3905994"/>
            <a:ext cx="432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机环境或网络情况可能导致奇怪故障，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15FBC5-B173-FB51-25BA-B9176403D621}"/>
              </a:ext>
            </a:extLst>
          </p:cNvPr>
          <p:cNvSpPr txBox="1"/>
          <p:nvPr/>
        </p:nvSpPr>
        <p:spPr>
          <a:xfrm>
            <a:off x="7868462" y="4435281"/>
            <a:ext cx="2007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参与解决有帮助！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E4C92D-87BB-1D5D-8D66-299F1721D049}"/>
              </a:ext>
            </a:extLst>
          </p:cNvPr>
          <p:cNvSpPr txBox="1"/>
          <p:nvPr/>
        </p:nvSpPr>
        <p:spPr>
          <a:xfrm>
            <a:off x="7538085" y="3062478"/>
            <a:ext cx="397118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不知道你的实际场景，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多提供验证方式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573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7CB3840-38C7-8E45-2AAA-8554241836E8}"/>
              </a:ext>
            </a:extLst>
          </p:cNvPr>
          <p:cNvSpPr/>
          <p:nvPr/>
        </p:nvSpPr>
        <p:spPr>
          <a:xfrm>
            <a:off x="629560" y="1332402"/>
            <a:ext cx="7171603" cy="4664488"/>
          </a:xfrm>
          <a:prstGeom prst="rect">
            <a:avLst/>
          </a:prstGeom>
          <a:solidFill>
            <a:srgbClr val="343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E1846062-0345-3662-E271-8FF27AA8D0AD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10249525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一起调试程序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05C708-E7EE-BF26-800E-04F604D35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13" y="1386639"/>
            <a:ext cx="3038475" cy="495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101170-9394-0592-1870-BD6B3206F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613" y="1881939"/>
            <a:ext cx="6791325" cy="742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8F6730-526D-8812-31E2-53CD19C63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13" y="2624889"/>
            <a:ext cx="6858000" cy="552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3E3A8F-88C3-8E73-99CF-10F885B55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560" y="3177339"/>
            <a:ext cx="6677025" cy="2124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F30C5E-BA9E-44C4-DC93-D663E989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13" y="5301414"/>
            <a:ext cx="6838950" cy="51435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9D83CA66-3771-4241-B707-597DF35AB9C4}"/>
              </a:ext>
            </a:extLst>
          </p:cNvPr>
          <p:cNvSpPr/>
          <p:nvPr/>
        </p:nvSpPr>
        <p:spPr>
          <a:xfrm>
            <a:off x="418475" y="1241383"/>
            <a:ext cx="7171603" cy="138350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04F6D6-E57B-4209-BE53-5BC651A4DAAF}"/>
              </a:ext>
            </a:extLst>
          </p:cNvPr>
          <p:cNvSpPr txBox="1"/>
          <p:nvPr/>
        </p:nvSpPr>
        <p:spPr>
          <a:xfrm>
            <a:off x="8079415" y="2787257"/>
            <a:ext cx="3252729" cy="34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就当前尝试不同编程语言，发现：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D4B49E-8A25-0E9B-1FB4-8E7BA869016D}"/>
              </a:ext>
            </a:extLst>
          </p:cNvPr>
          <p:cNvSpPr txBox="1"/>
          <p:nvPr/>
        </p:nvSpPr>
        <p:spPr>
          <a:xfrm>
            <a:off x="8079414" y="4020961"/>
            <a:ext cx="397118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最熟悉的编程语言应该是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810D96-51A6-AE65-4D49-B88AFD9A6DF6}"/>
              </a:ext>
            </a:extLst>
          </p:cNvPr>
          <p:cNvSpPr txBox="1"/>
          <p:nvPr/>
        </p:nvSpPr>
        <p:spPr>
          <a:xfrm>
            <a:off x="8079415" y="3132910"/>
            <a:ext cx="397118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对不同语言熟悉程度差异很大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75C4A9-CC46-8BA8-CA8A-59D087876735}"/>
              </a:ext>
            </a:extLst>
          </p:cNvPr>
          <p:cNvSpPr txBox="1"/>
          <p:nvPr/>
        </p:nvSpPr>
        <p:spPr>
          <a:xfrm>
            <a:off x="8079413" y="1933136"/>
            <a:ext cx="397118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36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42C6C3-DA43-39DB-B997-3367ED8F2FE0}"/>
              </a:ext>
            </a:extLst>
          </p:cNvPr>
          <p:cNvSpPr/>
          <p:nvPr/>
        </p:nvSpPr>
        <p:spPr>
          <a:xfrm>
            <a:off x="517159" y="1115147"/>
            <a:ext cx="7171603" cy="4664488"/>
          </a:xfrm>
          <a:prstGeom prst="rect">
            <a:avLst/>
          </a:prstGeom>
          <a:solidFill>
            <a:srgbClr val="343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CE2E386E-C2DB-8E6D-A045-F78C434CB2BC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10249525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一起调试程序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DA3EB-786A-E098-66E1-6175A771F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159" y="1666875"/>
            <a:ext cx="6934200" cy="352425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3C2C4E59-9FFC-47B1-AA40-0D57A7ADBB94}"/>
              </a:ext>
            </a:extLst>
          </p:cNvPr>
          <p:cNvSpPr/>
          <p:nvPr/>
        </p:nvSpPr>
        <p:spPr>
          <a:xfrm>
            <a:off x="337459" y="3278775"/>
            <a:ext cx="7293600" cy="19123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615B76-19C0-4DCD-AB81-8136CEE6F5FF}"/>
              </a:ext>
            </a:extLst>
          </p:cNvPr>
          <p:cNvSpPr txBox="1"/>
          <p:nvPr/>
        </p:nvSpPr>
        <p:spPr>
          <a:xfrm>
            <a:off x="8079413" y="2962498"/>
            <a:ext cx="432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是一个文本模型，对有些事物理解不足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B67830-3DD3-0E17-C314-C86FFAB52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835" b="23628"/>
          <a:stretch/>
        </p:blipFill>
        <p:spPr>
          <a:xfrm>
            <a:off x="517159" y="3327161"/>
            <a:ext cx="6934200" cy="10585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15FBC5-B173-FB51-25BA-B9176403D621}"/>
              </a:ext>
            </a:extLst>
          </p:cNvPr>
          <p:cNvSpPr txBox="1"/>
          <p:nvPr/>
        </p:nvSpPr>
        <p:spPr>
          <a:xfrm>
            <a:off x="8079413" y="3491784"/>
            <a:ext cx="432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指出其逻辑缺失会很有帮助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E4C92D-87BB-1D5D-8D66-299F1721D049}"/>
              </a:ext>
            </a:extLst>
          </p:cNvPr>
          <p:cNvSpPr txBox="1"/>
          <p:nvPr/>
        </p:nvSpPr>
        <p:spPr>
          <a:xfrm>
            <a:off x="8079413" y="1933136"/>
            <a:ext cx="397118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逻辑问题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33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3A14228-6BA6-BBF9-12D3-BAC6789FE51D}"/>
              </a:ext>
            </a:extLst>
          </p:cNvPr>
          <p:cNvGrpSpPr/>
          <p:nvPr/>
        </p:nvGrpSpPr>
        <p:grpSpPr>
          <a:xfrm>
            <a:off x="31639" y="2712356"/>
            <a:ext cx="12192001" cy="484590"/>
            <a:chOff x="-1" y="1164275"/>
            <a:chExt cx="8640000" cy="48459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3DAB221-8E9A-F1A7-3188-140B58433BD6}"/>
                </a:ext>
              </a:extLst>
            </p:cNvPr>
            <p:cNvSpPr/>
            <p:nvPr/>
          </p:nvSpPr>
          <p:spPr>
            <a:xfrm>
              <a:off x="4319999" y="1164275"/>
              <a:ext cx="4320000" cy="484590"/>
            </a:xfrm>
            <a:prstGeom prst="roundRect">
              <a:avLst>
                <a:gd name="adj" fmla="val 0"/>
              </a:avLst>
            </a:prstGeom>
            <a:solidFill>
              <a:srgbClr val="4A5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E7F49585-AC87-E014-996D-916AB10888F1}"/>
                </a:ext>
              </a:extLst>
            </p:cNvPr>
            <p:cNvSpPr/>
            <p:nvPr/>
          </p:nvSpPr>
          <p:spPr>
            <a:xfrm>
              <a:off x="-1" y="1164275"/>
              <a:ext cx="4320000" cy="484590"/>
            </a:xfrm>
            <a:prstGeom prst="roundRect">
              <a:avLst>
                <a:gd name="adj" fmla="val 0"/>
              </a:avLst>
            </a:prstGeom>
            <a:solidFill>
              <a:srgbClr val="67A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21861EA-31F7-570E-AF1B-BE20FA818541}"/>
              </a:ext>
            </a:extLst>
          </p:cNvPr>
          <p:cNvSpPr txBox="1"/>
          <p:nvPr/>
        </p:nvSpPr>
        <p:spPr>
          <a:xfrm>
            <a:off x="2044741" y="2754596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6B2154-33DA-9513-47EA-AB7E949611D6}"/>
              </a:ext>
            </a:extLst>
          </p:cNvPr>
          <p:cNvSpPr txBox="1"/>
          <p:nvPr/>
        </p:nvSpPr>
        <p:spPr>
          <a:xfrm>
            <a:off x="8140741" y="2754596"/>
            <a:ext cx="2069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698676C-B223-BC0C-AA7C-C5E457F0A812}"/>
              </a:ext>
            </a:extLst>
          </p:cNvPr>
          <p:cNvGrpSpPr/>
          <p:nvPr/>
        </p:nvGrpSpPr>
        <p:grpSpPr>
          <a:xfrm>
            <a:off x="2327019" y="3252058"/>
            <a:ext cx="7537964" cy="1696535"/>
            <a:chOff x="2385182" y="2176611"/>
            <a:chExt cx="7537964" cy="169653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DE40F32F-86A0-8284-F962-A71E80CEA261}"/>
                </a:ext>
              </a:extLst>
            </p:cNvPr>
            <p:cNvSpPr/>
            <p:nvPr/>
          </p:nvSpPr>
          <p:spPr>
            <a:xfrm>
              <a:off x="6762981" y="3119196"/>
              <a:ext cx="3160165" cy="175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4AABBAE-A6DE-E9C1-E732-2D4BAFEC2E4C}"/>
                </a:ext>
              </a:extLst>
            </p:cNvPr>
            <p:cNvSpPr/>
            <p:nvPr/>
          </p:nvSpPr>
          <p:spPr>
            <a:xfrm>
              <a:off x="6762982" y="3119196"/>
              <a:ext cx="232156" cy="175373"/>
            </a:xfrm>
            <a:prstGeom prst="roundRect">
              <a:avLst/>
            </a:prstGeom>
            <a:solidFill>
              <a:srgbClr val="4A5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E006F0E-A3C8-D52E-4166-206D7F92FAEF}"/>
                </a:ext>
              </a:extLst>
            </p:cNvPr>
            <p:cNvSpPr/>
            <p:nvPr/>
          </p:nvSpPr>
          <p:spPr>
            <a:xfrm>
              <a:off x="2385182" y="3113670"/>
              <a:ext cx="3160165" cy="1753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CD37F68D-1942-7528-1B84-046E7C98E9AD}"/>
                </a:ext>
              </a:extLst>
            </p:cNvPr>
            <p:cNvSpPr/>
            <p:nvPr/>
          </p:nvSpPr>
          <p:spPr>
            <a:xfrm>
              <a:off x="2753827" y="3119196"/>
              <a:ext cx="2764903" cy="175373"/>
            </a:xfrm>
            <a:prstGeom prst="roundRect">
              <a:avLst/>
            </a:prstGeom>
            <a:solidFill>
              <a:srgbClr val="67A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F42DE72-5942-C8AA-3D1C-D39C5A3B90EE}"/>
                </a:ext>
              </a:extLst>
            </p:cNvPr>
            <p:cNvGrpSpPr/>
            <p:nvPr/>
          </p:nvGrpSpPr>
          <p:grpSpPr>
            <a:xfrm>
              <a:off x="5481487" y="2387707"/>
              <a:ext cx="1406714" cy="1485439"/>
              <a:chOff x="4379999" y="1918382"/>
              <a:chExt cx="2682251" cy="283236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任意多边形 7">
                <a:extLst>
                  <a:ext uri="{FF2B5EF4-FFF2-40B4-BE49-F238E27FC236}">
                    <a16:creationId xmlns:a16="http://schemas.microsoft.com/office/drawing/2014/main" id="{C07D5919-B196-2B40-5A6E-C1A453C444B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00000" flipH="1" flipV="1">
                <a:off x="5335826" y="1971051"/>
                <a:ext cx="277136" cy="291484"/>
              </a:xfrm>
              <a:custGeom>
                <a:avLst/>
                <a:gdLst>
                  <a:gd name="T0" fmla="*/ 21 w 53"/>
                  <a:gd name="T1" fmla="*/ 47 h 56"/>
                  <a:gd name="T2" fmla="*/ 45 w 53"/>
                  <a:gd name="T3" fmla="*/ 50 h 56"/>
                  <a:gd name="T4" fmla="*/ 48 w 53"/>
                  <a:gd name="T5" fmla="*/ 27 h 56"/>
                  <a:gd name="T6" fmla="*/ 27 w 53"/>
                  <a:gd name="T7" fmla="*/ 0 h 56"/>
                  <a:gd name="T8" fmla="*/ 0 w 53"/>
                  <a:gd name="T9" fmla="*/ 20 h 56"/>
                  <a:gd name="T10" fmla="*/ 21 w 53"/>
                  <a:gd name="T11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6">
                    <a:moveTo>
                      <a:pt x="21" y="47"/>
                    </a:moveTo>
                    <a:cubicBezTo>
                      <a:pt x="27" y="54"/>
                      <a:pt x="37" y="56"/>
                      <a:pt x="45" y="50"/>
                    </a:cubicBezTo>
                    <a:cubicBezTo>
                      <a:pt x="52" y="45"/>
                      <a:pt x="53" y="34"/>
                      <a:pt x="48" y="2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21" y="47"/>
                    </a:lnTo>
                    <a:close/>
                  </a:path>
                </a:pathLst>
              </a:custGeom>
              <a:solidFill>
                <a:srgbClr val="F7A9B4"/>
              </a:solidFill>
              <a:ln w="555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1070BAD-2426-556C-B359-92F3303504E4}"/>
                  </a:ext>
                </a:extLst>
              </p:cNvPr>
              <p:cNvSpPr/>
              <p:nvPr/>
            </p:nvSpPr>
            <p:spPr bwMode="auto">
              <a:xfrm rot="1800000">
                <a:off x="6227324" y="2098118"/>
                <a:ext cx="222378" cy="407896"/>
              </a:xfrm>
              <a:prstGeom prst="rect">
                <a:avLst/>
              </a:prstGeom>
              <a:solidFill>
                <a:srgbClr val="475BAF"/>
              </a:solidFill>
              <a:ln w="555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52D87C3-4E63-16AE-017E-8B12028C3339}"/>
                  </a:ext>
                </a:extLst>
              </p:cNvPr>
              <p:cNvSpPr/>
              <p:nvPr/>
            </p:nvSpPr>
            <p:spPr bwMode="auto">
              <a:xfrm rot="1800000">
                <a:off x="6146731" y="1918382"/>
                <a:ext cx="645017" cy="299779"/>
              </a:xfrm>
              <a:prstGeom prst="rect">
                <a:avLst/>
              </a:prstGeom>
              <a:solidFill>
                <a:srgbClr val="3E479B"/>
              </a:solidFill>
              <a:ln w="555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D47464A-0D46-3234-BC37-07DE825CCBC0}"/>
                  </a:ext>
                </a:extLst>
              </p:cNvPr>
              <p:cNvSpPr/>
              <p:nvPr/>
            </p:nvSpPr>
            <p:spPr bwMode="auto">
              <a:xfrm rot="1800000">
                <a:off x="4379999" y="2207533"/>
                <a:ext cx="2549352" cy="2543209"/>
              </a:xfrm>
              <a:prstGeom prst="ellipse">
                <a:avLst/>
              </a:prstGeom>
              <a:solidFill>
                <a:srgbClr val="599AF2"/>
              </a:solidFill>
              <a:ln w="555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03BCB66-EAE7-CFFC-E942-A8B921FB9938}"/>
                  </a:ext>
                </a:extLst>
              </p:cNvPr>
              <p:cNvSpPr/>
              <p:nvPr/>
            </p:nvSpPr>
            <p:spPr bwMode="auto">
              <a:xfrm rot="1800000">
                <a:off x="4568096" y="2388017"/>
                <a:ext cx="2183228" cy="2179542"/>
              </a:xfrm>
              <a:prstGeom prst="ellipse">
                <a:avLst/>
              </a:prstGeom>
              <a:solidFill>
                <a:srgbClr val="FFFFFF"/>
              </a:solidFill>
              <a:ln w="55563" cap="flat">
                <a:solidFill>
                  <a:srgbClr val="599A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任意多边形 12">
                <a:extLst>
                  <a:ext uri="{FF2B5EF4-FFF2-40B4-BE49-F238E27FC236}">
                    <a16:creationId xmlns:a16="http://schemas.microsoft.com/office/drawing/2014/main" id="{F7088AD4-74CE-8F2C-428A-ADAEA4048248}"/>
                  </a:ext>
                </a:extLst>
              </p:cNvPr>
              <p:cNvSpPr/>
              <p:nvPr/>
            </p:nvSpPr>
            <p:spPr bwMode="auto">
              <a:xfrm rot="1800000">
                <a:off x="4810011" y="2636316"/>
                <a:ext cx="1689330" cy="1685643"/>
              </a:xfrm>
              <a:custGeom>
                <a:avLst/>
                <a:gdLst>
                  <a:gd name="T0" fmla="*/ 36 w 236"/>
                  <a:gd name="T1" fmla="*/ 33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236">
                    <a:moveTo>
                      <a:pt x="36" y="33"/>
                    </a:moveTo>
                    <a:cubicBezTo>
                      <a:pt x="14" y="55"/>
                      <a:pt x="0" y="85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4" y="236"/>
                      <a:pt x="236" y="183"/>
                      <a:pt x="236" y="118"/>
                    </a:cubicBezTo>
                    <a:cubicBezTo>
                      <a:pt x="236" y="53"/>
                      <a:pt x="184" y="0"/>
                      <a:pt x="118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599A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55B3F2C-8F8C-FBC2-195B-6266C0CB1EA5}"/>
                  </a:ext>
                </a:extLst>
              </p:cNvPr>
              <p:cNvSpPr/>
              <p:nvPr/>
            </p:nvSpPr>
            <p:spPr bwMode="auto">
              <a:xfrm rot="1800000">
                <a:off x="5475419" y="3295461"/>
                <a:ext cx="364896" cy="371038"/>
              </a:xfrm>
              <a:prstGeom prst="ellipse">
                <a:avLst/>
              </a:prstGeom>
              <a:solidFill>
                <a:srgbClr val="599AF2"/>
              </a:solidFill>
              <a:ln w="555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任意多边形 14">
                <a:extLst>
                  <a:ext uri="{FF2B5EF4-FFF2-40B4-BE49-F238E27FC236}">
                    <a16:creationId xmlns:a16="http://schemas.microsoft.com/office/drawing/2014/main" id="{F8AA7837-C1ED-E267-2F3D-4BDED804ECFB}"/>
                  </a:ext>
                </a:extLst>
              </p:cNvPr>
              <p:cNvSpPr/>
              <p:nvPr/>
            </p:nvSpPr>
            <p:spPr bwMode="auto">
              <a:xfrm rot="1800000">
                <a:off x="5357696" y="2870933"/>
                <a:ext cx="364896" cy="364896"/>
              </a:xfrm>
              <a:custGeom>
                <a:avLst/>
                <a:gdLst>
                  <a:gd name="T0" fmla="*/ 297 w 297"/>
                  <a:gd name="T1" fmla="*/ 297 h 297"/>
                  <a:gd name="T2" fmla="*/ 0 w 297"/>
                  <a:gd name="T3" fmla="*/ 0 h 297"/>
                  <a:gd name="T4" fmla="*/ 297 w 297"/>
                  <a:gd name="T5" fmla="*/ 29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7" h="297">
                    <a:moveTo>
                      <a:pt x="297" y="297"/>
                    </a:moveTo>
                    <a:lnTo>
                      <a:pt x="0" y="0"/>
                    </a:lnTo>
                    <a:lnTo>
                      <a:pt x="297" y="2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直接连接符 19">
                <a:extLst>
                  <a:ext uri="{FF2B5EF4-FFF2-40B4-BE49-F238E27FC236}">
                    <a16:creationId xmlns:a16="http://schemas.microsoft.com/office/drawing/2014/main" id="{D8169663-1AFF-DB8F-0DE9-135E3F5C0F3B}"/>
                  </a:ext>
                </a:extLst>
              </p:cNvPr>
              <p:cNvSpPr/>
              <p:nvPr/>
            </p:nvSpPr>
            <p:spPr bwMode="auto">
              <a:xfrm rot="1800000" flipH="1" flipV="1">
                <a:off x="5357696" y="2870933"/>
                <a:ext cx="364896" cy="364896"/>
              </a:xfrm>
              <a:prstGeom prst="line">
                <a:avLst/>
              </a:prstGeom>
              <a:noFill/>
              <a:ln w="55563" cap="flat">
                <a:solidFill>
                  <a:srgbClr val="4C65B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任意多边形 16">
                <a:extLst>
                  <a:ext uri="{FF2B5EF4-FFF2-40B4-BE49-F238E27FC236}">
                    <a16:creationId xmlns:a16="http://schemas.microsoft.com/office/drawing/2014/main" id="{F049B507-E891-7120-140A-127AB184A7DB}"/>
                  </a:ext>
                </a:extLst>
              </p:cNvPr>
              <p:cNvSpPr/>
              <p:nvPr/>
            </p:nvSpPr>
            <p:spPr bwMode="auto">
              <a:xfrm rot="1800000">
                <a:off x="6077397" y="2627787"/>
                <a:ext cx="0" cy="235892"/>
              </a:xfrm>
              <a:custGeom>
                <a:avLst/>
                <a:gdLst>
                  <a:gd name="T0" fmla="*/ 0 h 192"/>
                  <a:gd name="T1" fmla="*/ 192 h 192"/>
                  <a:gd name="T2" fmla="*/ 0 h 19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92">
                    <a:moveTo>
                      <a:pt x="0" y="0"/>
                    </a:moveTo>
                    <a:lnTo>
                      <a:pt x="0" y="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直接连接符 21">
                <a:extLst>
                  <a:ext uri="{FF2B5EF4-FFF2-40B4-BE49-F238E27FC236}">
                    <a16:creationId xmlns:a16="http://schemas.microsoft.com/office/drawing/2014/main" id="{C7D418BB-6A72-AE86-E3C1-EE61D6A4EB44}"/>
                  </a:ext>
                </a:extLst>
              </p:cNvPr>
              <p:cNvSpPr/>
              <p:nvPr/>
            </p:nvSpPr>
            <p:spPr bwMode="auto">
              <a:xfrm rot="1800000">
                <a:off x="6077397" y="2627787"/>
                <a:ext cx="0" cy="235892"/>
              </a:xfrm>
              <a:prstGeom prst="line">
                <a:avLst/>
              </a:prstGeom>
              <a:noFill/>
              <a:ln w="55563" cap="flat">
                <a:solidFill>
                  <a:srgbClr val="475BA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3" name="任意多边形 18">
                <a:extLst>
                  <a:ext uri="{FF2B5EF4-FFF2-40B4-BE49-F238E27FC236}">
                    <a16:creationId xmlns:a16="http://schemas.microsoft.com/office/drawing/2014/main" id="{C2772B7B-55C2-5A1E-CE53-878C295E68ED}"/>
                  </a:ext>
                </a:extLst>
              </p:cNvPr>
              <p:cNvSpPr/>
              <p:nvPr/>
            </p:nvSpPr>
            <p:spPr bwMode="auto">
              <a:xfrm rot="1800000">
                <a:off x="5597959" y="2529324"/>
                <a:ext cx="114260" cy="207634"/>
              </a:xfrm>
              <a:custGeom>
                <a:avLst/>
                <a:gdLst>
                  <a:gd name="T0" fmla="*/ 0 w 93"/>
                  <a:gd name="T1" fmla="*/ 0 h 169"/>
                  <a:gd name="T2" fmla="*/ 93 w 93"/>
                  <a:gd name="T3" fmla="*/ 169 h 169"/>
                  <a:gd name="T4" fmla="*/ 0 w 93"/>
                  <a:gd name="T5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169">
                    <a:moveTo>
                      <a:pt x="0" y="0"/>
                    </a:moveTo>
                    <a:lnTo>
                      <a:pt x="93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任意多边形 20">
                <a:extLst>
                  <a:ext uri="{FF2B5EF4-FFF2-40B4-BE49-F238E27FC236}">
                    <a16:creationId xmlns:a16="http://schemas.microsoft.com/office/drawing/2014/main" id="{64E4229E-1A05-3A78-A825-60196125F11F}"/>
                  </a:ext>
                </a:extLst>
              </p:cNvPr>
              <p:cNvSpPr/>
              <p:nvPr/>
            </p:nvSpPr>
            <p:spPr bwMode="auto">
              <a:xfrm rot="1800000">
                <a:off x="5132393" y="2691320"/>
                <a:ext cx="201491" cy="114260"/>
              </a:xfrm>
              <a:custGeom>
                <a:avLst/>
                <a:gdLst>
                  <a:gd name="T0" fmla="*/ 0 w 164"/>
                  <a:gd name="T1" fmla="*/ 0 h 93"/>
                  <a:gd name="T2" fmla="*/ 164 w 164"/>
                  <a:gd name="T3" fmla="*/ 93 h 93"/>
                  <a:gd name="T4" fmla="*/ 0 w 164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4" h="93">
                    <a:moveTo>
                      <a:pt x="0" y="0"/>
                    </a:moveTo>
                    <a:lnTo>
                      <a:pt x="164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直接连接符 24">
                <a:extLst>
                  <a:ext uri="{FF2B5EF4-FFF2-40B4-BE49-F238E27FC236}">
                    <a16:creationId xmlns:a16="http://schemas.microsoft.com/office/drawing/2014/main" id="{6F6A53EA-5957-426B-7EC3-FD30CE2EEFD2}"/>
                  </a:ext>
                </a:extLst>
              </p:cNvPr>
              <p:cNvSpPr/>
              <p:nvPr/>
            </p:nvSpPr>
            <p:spPr bwMode="auto">
              <a:xfrm rot="1800000">
                <a:off x="5132393" y="2691320"/>
                <a:ext cx="201491" cy="114260"/>
              </a:xfrm>
              <a:prstGeom prst="line">
                <a:avLst/>
              </a:prstGeom>
              <a:noFill/>
              <a:ln w="55563" cap="flat">
                <a:solidFill>
                  <a:srgbClr val="475BA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任意多边形 22">
                <a:extLst>
                  <a:ext uri="{FF2B5EF4-FFF2-40B4-BE49-F238E27FC236}">
                    <a16:creationId xmlns:a16="http://schemas.microsoft.com/office/drawing/2014/main" id="{6E5A8CE9-8F78-DFC5-BCEB-A341355B4187}"/>
                  </a:ext>
                </a:extLst>
              </p:cNvPr>
              <p:cNvSpPr/>
              <p:nvPr/>
            </p:nvSpPr>
            <p:spPr bwMode="auto">
              <a:xfrm rot="1800000">
                <a:off x="4807273" y="3058341"/>
                <a:ext cx="237121" cy="0"/>
              </a:xfrm>
              <a:custGeom>
                <a:avLst/>
                <a:gdLst>
                  <a:gd name="T0" fmla="*/ 0 w 193"/>
                  <a:gd name="T1" fmla="*/ 193 w 193"/>
                  <a:gd name="T2" fmla="*/ 0 w 19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3">
                    <a:moveTo>
                      <a:pt x="0" y="0"/>
                    </a:moveTo>
                    <a:lnTo>
                      <a:pt x="1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 24">
                <a:extLst>
                  <a:ext uri="{FF2B5EF4-FFF2-40B4-BE49-F238E27FC236}">
                    <a16:creationId xmlns:a16="http://schemas.microsoft.com/office/drawing/2014/main" id="{14CC5260-F2DE-7412-51F9-406C8ACBC39E}"/>
                  </a:ext>
                </a:extLst>
              </p:cNvPr>
              <p:cNvSpPr/>
              <p:nvPr/>
            </p:nvSpPr>
            <p:spPr bwMode="auto">
              <a:xfrm rot="1800000">
                <a:off x="4710982" y="3421225"/>
                <a:ext cx="201491" cy="114260"/>
              </a:xfrm>
              <a:custGeom>
                <a:avLst/>
                <a:gdLst>
                  <a:gd name="T0" fmla="*/ 0 w 164"/>
                  <a:gd name="T1" fmla="*/ 93 h 93"/>
                  <a:gd name="T2" fmla="*/ 164 w 164"/>
                  <a:gd name="T3" fmla="*/ 0 h 93"/>
                  <a:gd name="T4" fmla="*/ 0 w 164"/>
                  <a:gd name="T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4" h="93">
                    <a:moveTo>
                      <a:pt x="0" y="93"/>
                    </a:moveTo>
                    <a:lnTo>
                      <a:pt x="164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直接连接符 27">
                <a:extLst>
                  <a:ext uri="{FF2B5EF4-FFF2-40B4-BE49-F238E27FC236}">
                    <a16:creationId xmlns:a16="http://schemas.microsoft.com/office/drawing/2014/main" id="{97ECF723-8BC8-D2E2-A107-540AC06AD5EB}"/>
                  </a:ext>
                </a:extLst>
              </p:cNvPr>
              <p:cNvSpPr/>
              <p:nvPr/>
            </p:nvSpPr>
            <p:spPr bwMode="auto">
              <a:xfrm rot="1800000" flipV="1">
                <a:off x="4710982" y="3421225"/>
                <a:ext cx="201491" cy="114260"/>
              </a:xfrm>
              <a:prstGeom prst="line">
                <a:avLst/>
              </a:prstGeom>
              <a:noFill/>
              <a:ln w="55563" cap="flat">
                <a:solidFill>
                  <a:srgbClr val="475BA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任意多边形 26">
                <a:extLst>
                  <a:ext uri="{FF2B5EF4-FFF2-40B4-BE49-F238E27FC236}">
                    <a16:creationId xmlns:a16="http://schemas.microsoft.com/office/drawing/2014/main" id="{61A38E8D-0298-18F7-76EE-9433901E3382}"/>
                  </a:ext>
                </a:extLst>
              </p:cNvPr>
              <p:cNvSpPr/>
              <p:nvPr/>
            </p:nvSpPr>
            <p:spPr bwMode="auto">
              <a:xfrm rot="1800000">
                <a:off x="4867554" y="3798108"/>
                <a:ext cx="114260" cy="200263"/>
              </a:xfrm>
              <a:custGeom>
                <a:avLst/>
                <a:gdLst>
                  <a:gd name="T0" fmla="*/ 0 w 93"/>
                  <a:gd name="T1" fmla="*/ 163 h 163"/>
                  <a:gd name="T2" fmla="*/ 93 w 93"/>
                  <a:gd name="T3" fmla="*/ 0 h 163"/>
                  <a:gd name="T4" fmla="*/ 0 w 93"/>
                  <a:gd name="T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163">
                    <a:moveTo>
                      <a:pt x="0" y="163"/>
                    </a:moveTo>
                    <a:lnTo>
                      <a:pt x="93" y="0"/>
                    </a:lnTo>
                    <a:lnTo>
                      <a:pt x="0" y="1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任意多边形 28">
                <a:extLst>
                  <a:ext uri="{FF2B5EF4-FFF2-40B4-BE49-F238E27FC236}">
                    <a16:creationId xmlns:a16="http://schemas.microsoft.com/office/drawing/2014/main" id="{2CB25DEF-C1E0-F591-A150-9AC9192FDB2C}"/>
                  </a:ext>
                </a:extLst>
              </p:cNvPr>
              <p:cNvSpPr/>
              <p:nvPr/>
            </p:nvSpPr>
            <p:spPr bwMode="auto">
              <a:xfrm rot="1800000">
                <a:off x="5234575" y="4087598"/>
                <a:ext cx="0" cy="235892"/>
              </a:xfrm>
              <a:custGeom>
                <a:avLst/>
                <a:gdLst>
                  <a:gd name="T0" fmla="*/ 192 h 192"/>
                  <a:gd name="T1" fmla="*/ 0 h 192"/>
                  <a:gd name="T2" fmla="*/ 192 h 19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92">
                    <a:moveTo>
                      <a:pt x="0" y="192"/>
                    </a:move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直接连接符 30">
                <a:extLst>
                  <a:ext uri="{FF2B5EF4-FFF2-40B4-BE49-F238E27FC236}">
                    <a16:creationId xmlns:a16="http://schemas.microsoft.com/office/drawing/2014/main" id="{DDB08EC6-7B6E-5583-AFA7-C11F5F545D6F}"/>
                  </a:ext>
                </a:extLst>
              </p:cNvPr>
              <p:cNvSpPr/>
              <p:nvPr/>
            </p:nvSpPr>
            <p:spPr bwMode="auto">
              <a:xfrm rot="1800000" flipV="1">
                <a:off x="5234575" y="4087598"/>
                <a:ext cx="0" cy="235892"/>
              </a:xfrm>
              <a:prstGeom prst="line">
                <a:avLst/>
              </a:prstGeom>
              <a:noFill/>
              <a:ln w="55563" cap="flat">
                <a:solidFill>
                  <a:srgbClr val="475BA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任意多边形 30">
                <a:extLst>
                  <a:ext uri="{FF2B5EF4-FFF2-40B4-BE49-F238E27FC236}">
                    <a16:creationId xmlns:a16="http://schemas.microsoft.com/office/drawing/2014/main" id="{74681D9F-E14A-447A-7E13-3CFE9B3A41F7}"/>
                  </a:ext>
                </a:extLst>
              </p:cNvPr>
              <p:cNvSpPr/>
              <p:nvPr/>
            </p:nvSpPr>
            <p:spPr bwMode="auto">
              <a:xfrm rot="1800000">
                <a:off x="5599094" y="4222590"/>
                <a:ext cx="121632" cy="200263"/>
              </a:xfrm>
              <a:custGeom>
                <a:avLst/>
                <a:gdLst>
                  <a:gd name="T0" fmla="*/ 99 w 99"/>
                  <a:gd name="T1" fmla="*/ 163 h 163"/>
                  <a:gd name="T2" fmla="*/ 0 w 99"/>
                  <a:gd name="T3" fmla="*/ 0 h 163"/>
                  <a:gd name="T4" fmla="*/ 99 w 99"/>
                  <a:gd name="T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9" h="163">
                    <a:moveTo>
                      <a:pt x="99" y="163"/>
                    </a:moveTo>
                    <a:lnTo>
                      <a:pt x="0" y="0"/>
                    </a:lnTo>
                    <a:lnTo>
                      <a:pt x="99" y="1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任意多边形 32">
                <a:extLst>
                  <a:ext uri="{FF2B5EF4-FFF2-40B4-BE49-F238E27FC236}">
                    <a16:creationId xmlns:a16="http://schemas.microsoft.com/office/drawing/2014/main" id="{3CA0C7D7-6DF1-B176-92FE-E8480B7C7E8B}"/>
                  </a:ext>
                </a:extLst>
              </p:cNvPr>
              <p:cNvSpPr/>
              <p:nvPr/>
            </p:nvSpPr>
            <p:spPr bwMode="auto">
              <a:xfrm rot="1800000">
                <a:off x="5975668" y="4153166"/>
                <a:ext cx="207634" cy="114260"/>
              </a:xfrm>
              <a:custGeom>
                <a:avLst/>
                <a:gdLst>
                  <a:gd name="T0" fmla="*/ 169 w 169"/>
                  <a:gd name="T1" fmla="*/ 93 h 93"/>
                  <a:gd name="T2" fmla="*/ 0 w 169"/>
                  <a:gd name="T3" fmla="*/ 0 h 93"/>
                  <a:gd name="T4" fmla="*/ 169 w 169"/>
                  <a:gd name="T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9" h="93">
                    <a:moveTo>
                      <a:pt x="169" y="93"/>
                    </a:moveTo>
                    <a:lnTo>
                      <a:pt x="0" y="0"/>
                    </a:lnTo>
                    <a:lnTo>
                      <a:pt x="169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直接连接符 33">
                <a:extLst>
                  <a:ext uri="{FF2B5EF4-FFF2-40B4-BE49-F238E27FC236}">
                    <a16:creationId xmlns:a16="http://schemas.microsoft.com/office/drawing/2014/main" id="{93695DDB-DFE3-BBF7-E17D-B4DC49187916}"/>
                  </a:ext>
                </a:extLst>
              </p:cNvPr>
              <p:cNvSpPr/>
              <p:nvPr/>
            </p:nvSpPr>
            <p:spPr bwMode="auto">
              <a:xfrm rot="1800000" flipH="1" flipV="1">
                <a:off x="5975668" y="4153166"/>
                <a:ext cx="207634" cy="114260"/>
              </a:xfrm>
              <a:prstGeom prst="line">
                <a:avLst/>
              </a:prstGeom>
              <a:noFill/>
              <a:ln w="55563" cap="flat">
                <a:solidFill>
                  <a:srgbClr val="475BA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任意多边形 34">
                <a:extLst>
                  <a:ext uri="{FF2B5EF4-FFF2-40B4-BE49-F238E27FC236}">
                    <a16:creationId xmlns:a16="http://schemas.microsoft.com/office/drawing/2014/main" id="{0653EC72-DFA5-AD12-53CF-C38594D942B4}"/>
                  </a:ext>
                </a:extLst>
              </p:cNvPr>
              <p:cNvSpPr/>
              <p:nvPr/>
            </p:nvSpPr>
            <p:spPr bwMode="auto">
              <a:xfrm rot="1800000">
                <a:off x="6271422" y="3903312"/>
                <a:ext cx="235892" cy="0"/>
              </a:xfrm>
              <a:custGeom>
                <a:avLst/>
                <a:gdLst>
                  <a:gd name="T0" fmla="*/ 192 w 192"/>
                  <a:gd name="T1" fmla="*/ 0 w 192"/>
                  <a:gd name="T2" fmla="*/ 192 w 1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2">
                    <a:moveTo>
                      <a:pt x="192" y="0"/>
                    </a:moveTo>
                    <a:lnTo>
                      <a:pt x="0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36">
                <a:extLst>
                  <a:ext uri="{FF2B5EF4-FFF2-40B4-BE49-F238E27FC236}">
                    <a16:creationId xmlns:a16="http://schemas.microsoft.com/office/drawing/2014/main" id="{37488FDD-D7AE-2AD7-5C8A-644378AF83C7}"/>
                  </a:ext>
                </a:extLst>
              </p:cNvPr>
              <p:cNvSpPr/>
              <p:nvPr/>
            </p:nvSpPr>
            <p:spPr bwMode="auto">
              <a:xfrm rot="1800000">
                <a:off x="6397079" y="3423261"/>
                <a:ext cx="207634" cy="114260"/>
              </a:xfrm>
              <a:custGeom>
                <a:avLst/>
                <a:gdLst>
                  <a:gd name="T0" fmla="*/ 169 w 169"/>
                  <a:gd name="T1" fmla="*/ 0 h 93"/>
                  <a:gd name="T2" fmla="*/ 0 w 169"/>
                  <a:gd name="T3" fmla="*/ 93 h 93"/>
                  <a:gd name="T4" fmla="*/ 169 w 169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9" h="93">
                    <a:moveTo>
                      <a:pt x="169" y="0"/>
                    </a:moveTo>
                    <a:lnTo>
                      <a:pt x="0" y="93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直接连接符 36">
                <a:extLst>
                  <a:ext uri="{FF2B5EF4-FFF2-40B4-BE49-F238E27FC236}">
                    <a16:creationId xmlns:a16="http://schemas.microsoft.com/office/drawing/2014/main" id="{EE359306-AE78-5FF1-3C98-A55BFB00950A}"/>
                  </a:ext>
                </a:extLst>
              </p:cNvPr>
              <p:cNvSpPr/>
              <p:nvPr/>
            </p:nvSpPr>
            <p:spPr bwMode="auto">
              <a:xfrm rot="1800000" flipH="1">
                <a:off x="6397079" y="3423261"/>
                <a:ext cx="207634" cy="114260"/>
              </a:xfrm>
              <a:prstGeom prst="line">
                <a:avLst/>
              </a:prstGeom>
              <a:noFill/>
              <a:ln w="55563" cap="flat">
                <a:solidFill>
                  <a:srgbClr val="475BA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任意多边形 38">
                <a:extLst>
                  <a:ext uri="{FF2B5EF4-FFF2-40B4-BE49-F238E27FC236}">
                    <a16:creationId xmlns:a16="http://schemas.microsoft.com/office/drawing/2014/main" id="{D6D54BAB-7861-258A-D530-1193E9C1ED17}"/>
                  </a:ext>
                </a:extLst>
              </p:cNvPr>
              <p:cNvSpPr/>
              <p:nvPr/>
            </p:nvSpPr>
            <p:spPr bwMode="auto">
              <a:xfrm rot="1800000">
                <a:off x="6329498" y="2953806"/>
                <a:ext cx="121632" cy="207634"/>
              </a:xfrm>
              <a:custGeom>
                <a:avLst/>
                <a:gdLst>
                  <a:gd name="T0" fmla="*/ 99 w 99"/>
                  <a:gd name="T1" fmla="*/ 0 h 169"/>
                  <a:gd name="T2" fmla="*/ 0 w 99"/>
                  <a:gd name="T3" fmla="*/ 169 h 169"/>
                  <a:gd name="T4" fmla="*/ 99 w 99"/>
                  <a:gd name="T5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9" h="169">
                    <a:moveTo>
                      <a:pt x="99" y="0"/>
                    </a:moveTo>
                    <a:lnTo>
                      <a:pt x="0" y="16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7AFCECF-4FEC-8CAF-6B37-216FAB247029}"/>
                  </a:ext>
                </a:extLst>
              </p:cNvPr>
              <p:cNvSpPr/>
              <p:nvPr/>
            </p:nvSpPr>
            <p:spPr bwMode="auto">
              <a:xfrm rot="1800000">
                <a:off x="5612490" y="3430794"/>
                <a:ext cx="93374" cy="93374"/>
              </a:xfrm>
              <a:prstGeom prst="ellipse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任意多边形 7">
                <a:extLst>
                  <a:ext uri="{FF2B5EF4-FFF2-40B4-BE49-F238E27FC236}">
                    <a16:creationId xmlns:a16="http://schemas.microsoft.com/office/drawing/2014/main" id="{7A74EC87-F4EF-076F-85A7-0B921F107080}"/>
                  </a:ext>
                </a:extLst>
              </p:cNvPr>
              <p:cNvSpPr>
                <a:spLocks/>
              </p:cNvSpPr>
              <p:nvPr/>
            </p:nvSpPr>
            <p:spPr bwMode="auto">
              <a:xfrm rot="6161293" flipH="1" flipV="1">
                <a:off x="6777940" y="2753989"/>
                <a:ext cx="277136" cy="291484"/>
              </a:xfrm>
              <a:custGeom>
                <a:avLst/>
                <a:gdLst>
                  <a:gd name="T0" fmla="*/ 21 w 53"/>
                  <a:gd name="T1" fmla="*/ 47 h 56"/>
                  <a:gd name="T2" fmla="*/ 45 w 53"/>
                  <a:gd name="T3" fmla="*/ 50 h 56"/>
                  <a:gd name="T4" fmla="*/ 48 w 53"/>
                  <a:gd name="T5" fmla="*/ 27 h 56"/>
                  <a:gd name="T6" fmla="*/ 27 w 53"/>
                  <a:gd name="T7" fmla="*/ 0 h 56"/>
                  <a:gd name="T8" fmla="*/ 0 w 53"/>
                  <a:gd name="T9" fmla="*/ 20 h 56"/>
                  <a:gd name="T10" fmla="*/ 21 w 53"/>
                  <a:gd name="T11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6">
                    <a:moveTo>
                      <a:pt x="21" y="47"/>
                    </a:moveTo>
                    <a:cubicBezTo>
                      <a:pt x="27" y="54"/>
                      <a:pt x="37" y="56"/>
                      <a:pt x="45" y="50"/>
                    </a:cubicBezTo>
                    <a:cubicBezTo>
                      <a:pt x="52" y="45"/>
                      <a:pt x="53" y="34"/>
                      <a:pt x="48" y="2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21" y="47"/>
                    </a:lnTo>
                    <a:close/>
                  </a:path>
                </a:pathLst>
              </a:custGeom>
              <a:solidFill>
                <a:srgbClr val="F7A9B4"/>
              </a:solidFill>
              <a:ln w="555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41" name="标题 2">
              <a:extLst>
                <a:ext uri="{FF2B5EF4-FFF2-40B4-BE49-F238E27FC236}">
                  <a16:creationId xmlns:a16="http://schemas.microsoft.com/office/drawing/2014/main" id="{000AAC71-F375-6CFE-484B-265F00DD6B75}"/>
                </a:ext>
              </a:extLst>
            </p:cNvPr>
            <p:cNvSpPr txBox="1">
              <a:spLocks/>
            </p:cNvSpPr>
            <p:nvPr/>
          </p:nvSpPr>
          <p:spPr>
            <a:xfrm>
              <a:off x="3524339" y="2176611"/>
              <a:ext cx="1692572" cy="849159"/>
            </a:xfrm>
            <a:prstGeom prst="rect">
              <a:avLst/>
            </a:prstGeom>
          </p:spPr>
          <p:txBody>
            <a:bodyPr/>
            <a:lstStyle>
              <a:lvl1pPr algn="ctr" defTabSz="1097280" rtl="0" eaLnBrk="1" latinLnBrk="0" hangingPunct="1">
                <a:spcBef>
                  <a:spcPct val="0"/>
                </a:spcBef>
                <a:buNone/>
                <a:defRPr sz="528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pPr marL="0" marR="0" lvl="1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67AEF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16</a:t>
              </a:r>
              <a:r>
                <a:rPr lang="en-US" altLang="zh-CN" sz="4000" b="1" dirty="0">
                  <a:solidFill>
                    <a:srgbClr val="67AE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67AEF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标题 2">
              <a:extLst>
                <a:ext uri="{FF2B5EF4-FFF2-40B4-BE49-F238E27FC236}">
                  <a16:creationId xmlns:a16="http://schemas.microsoft.com/office/drawing/2014/main" id="{812EF742-CF8B-5909-BEC4-096A9ABBB97E}"/>
                </a:ext>
              </a:extLst>
            </p:cNvPr>
            <p:cNvSpPr txBox="1">
              <a:spLocks/>
            </p:cNvSpPr>
            <p:nvPr/>
          </p:nvSpPr>
          <p:spPr>
            <a:xfrm>
              <a:off x="7073999" y="2215884"/>
              <a:ext cx="1692572" cy="849159"/>
            </a:xfrm>
            <a:prstGeom prst="rect">
              <a:avLst/>
            </a:prstGeom>
          </p:spPr>
          <p:txBody>
            <a:bodyPr/>
            <a:lstStyle>
              <a:lvl1pPr algn="ctr" defTabSz="1097280" rtl="0" eaLnBrk="1" latinLnBrk="0" hangingPunct="1">
                <a:spcBef>
                  <a:spcPct val="0"/>
                </a:spcBef>
                <a:buNone/>
                <a:defRPr sz="528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pPr marL="0" marR="0" lvl="1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A58D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0.05h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4A58D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标题 2">
              <a:extLst>
                <a:ext uri="{FF2B5EF4-FFF2-40B4-BE49-F238E27FC236}">
                  <a16:creationId xmlns:a16="http://schemas.microsoft.com/office/drawing/2014/main" id="{9DF4AB89-501F-8CCD-FB22-FAF31220933B}"/>
                </a:ext>
              </a:extLst>
            </p:cNvPr>
            <p:cNvSpPr txBox="1">
              <a:spLocks/>
            </p:cNvSpPr>
            <p:nvPr/>
          </p:nvSpPr>
          <p:spPr>
            <a:xfrm>
              <a:off x="8563487" y="2597766"/>
              <a:ext cx="1214273" cy="457988"/>
            </a:xfrm>
            <a:prstGeom prst="rect">
              <a:avLst/>
            </a:prstGeom>
          </p:spPr>
          <p:txBody>
            <a:bodyPr/>
            <a:lstStyle>
              <a:lvl1pPr algn="ctr" defTabSz="1097280" rtl="0" eaLnBrk="1" latinLnBrk="0" hangingPunct="1">
                <a:spcBef>
                  <a:spcPct val="0"/>
                </a:spcBef>
                <a:buNone/>
                <a:defRPr sz="528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pPr marL="0" marR="0" lvl="1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A58D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A58D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A58D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分钟</a:t>
              </a:r>
              <a:r>
                <a:rPr lang="zh-CN" altLang="en-US" sz="1600" b="1" dirty="0">
                  <a:solidFill>
                    <a:srgbClr val="4A58D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A58D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2A1EA02-5D7F-E1F7-112C-38D03CB4F628}"/>
              </a:ext>
            </a:extLst>
          </p:cNvPr>
          <p:cNvSpPr txBox="1"/>
          <p:nvPr/>
        </p:nvSpPr>
        <p:spPr>
          <a:xfrm>
            <a:off x="1438239" y="3836502"/>
            <a:ext cx="492443" cy="7381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43183D5-BE5F-65EA-90FF-9BC56754921C}"/>
              </a:ext>
            </a:extLst>
          </p:cNvPr>
          <p:cNvSpPr txBox="1"/>
          <p:nvPr/>
        </p:nvSpPr>
        <p:spPr>
          <a:xfrm>
            <a:off x="1438253" y="5062202"/>
            <a:ext cx="492443" cy="9731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永久性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31B2ED7-4C2B-4AB8-8751-71CFA32B5C51}"/>
              </a:ext>
            </a:extLst>
          </p:cNvPr>
          <p:cNvGrpSpPr/>
          <p:nvPr/>
        </p:nvGrpSpPr>
        <p:grpSpPr>
          <a:xfrm>
            <a:off x="2695664" y="5456243"/>
            <a:ext cx="6927915" cy="432082"/>
            <a:chOff x="2901110" y="4380796"/>
            <a:chExt cx="6927915" cy="432082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4364D3E-5E6B-DD64-758A-64964FA39B52}"/>
                </a:ext>
              </a:extLst>
            </p:cNvPr>
            <p:cNvSpPr txBox="1"/>
            <p:nvPr/>
          </p:nvSpPr>
          <p:spPr>
            <a:xfrm>
              <a:off x="2901110" y="4396782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67AE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每次都需要重做</a:t>
              </a:r>
            </a:p>
          </p:txBody>
        </p:sp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F53A26D0-E3B2-A25D-56E2-F1D9337B540E}"/>
                </a:ext>
              </a:extLst>
            </p:cNvPr>
            <p:cNvSpPr/>
            <p:nvPr/>
          </p:nvSpPr>
          <p:spPr>
            <a:xfrm>
              <a:off x="6015489" y="4380796"/>
              <a:ext cx="720698" cy="432082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0A7F72D-5039-EB29-403B-5F0EE6735410}"/>
                </a:ext>
              </a:extLst>
            </p:cNvPr>
            <p:cNvSpPr txBox="1"/>
            <p:nvPr/>
          </p:nvSpPr>
          <p:spPr>
            <a:xfrm>
              <a:off x="7592515" y="4396782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4A58D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一次解决永久问题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6464D95-C38B-D7A6-B82A-10E5EB3CC4E9}"/>
              </a:ext>
            </a:extLst>
          </p:cNvPr>
          <p:cNvGrpSpPr/>
          <p:nvPr/>
        </p:nvGrpSpPr>
        <p:grpSpPr>
          <a:xfrm>
            <a:off x="1229876" y="704737"/>
            <a:ext cx="9723910" cy="1815804"/>
            <a:chOff x="2265356" y="436949"/>
            <a:chExt cx="6905670" cy="1289538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DC89B08-59A4-B264-6AEE-8EE2CF8D6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513" y="436949"/>
              <a:ext cx="2292513" cy="1289538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68C57EBD-22F9-4E79-0A04-DEF367D7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356" y="451463"/>
              <a:ext cx="2266710" cy="1275024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51" name="箭头: 下 50">
              <a:extLst>
                <a:ext uri="{FF2B5EF4-FFF2-40B4-BE49-F238E27FC236}">
                  <a16:creationId xmlns:a16="http://schemas.microsoft.com/office/drawing/2014/main" id="{8DD804B9-F9FB-D5C5-712E-02AC97DF5DC7}"/>
                </a:ext>
              </a:extLst>
            </p:cNvPr>
            <p:cNvSpPr/>
            <p:nvPr/>
          </p:nvSpPr>
          <p:spPr>
            <a:xfrm rot="16200000">
              <a:off x="5414726" y="357565"/>
              <a:ext cx="784672" cy="1511163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4197E69-EAB6-4EA7-9D69-3526749EEF24}"/>
                </a:ext>
              </a:extLst>
            </p:cNvPr>
            <p:cNvSpPr txBox="1"/>
            <p:nvPr/>
          </p:nvSpPr>
          <p:spPr>
            <a:xfrm>
              <a:off x="5066172" y="985643"/>
              <a:ext cx="1372013" cy="24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排版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字体缩放</a:t>
              </a:r>
            </a:p>
          </p:txBody>
        </p:sp>
      </p:grpSp>
      <p:sp>
        <p:nvSpPr>
          <p:cNvPr id="53" name="标题 2">
            <a:extLst>
              <a:ext uri="{FF2B5EF4-FFF2-40B4-BE49-F238E27FC236}">
                <a16:creationId xmlns:a16="http://schemas.microsoft.com/office/drawing/2014/main" id="{258337A7-8BDC-41F4-7A1D-0F5DF6935344}"/>
              </a:ext>
            </a:extLst>
          </p:cNvPr>
          <p:cNvSpPr txBox="1">
            <a:spLocks/>
          </p:cNvSpPr>
          <p:nvPr/>
        </p:nvSpPr>
        <p:spPr>
          <a:xfrm>
            <a:off x="89834" y="61845"/>
            <a:ext cx="1594626" cy="663329"/>
          </a:xfrm>
          <a:prstGeom prst="rect">
            <a:avLst/>
          </a:prstGeom>
        </p:spPr>
        <p:txBody>
          <a:bodyPr anchor="ctr"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效果</a:t>
            </a:r>
            <a:endParaRPr kumimoji="0" lang="en-US" altLang="zh-CN" sz="34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7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4F5898-1264-40C7-8570-A3C5C7A246DF}"/>
              </a:ext>
            </a:extLst>
          </p:cNvPr>
          <p:cNvSpPr txBox="1"/>
          <p:nvPr/>
        </p:nvSpPr>
        <p:spPr>
          <a:xfrm>
            <a:off x="250613" y="203200"/>
            <a:ext cx="6075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ChatGPT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会改变所有的用人标准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5A25C8-2AB5-4BC6-914F-C2448EAC8E86}"/>
              </a:ext>
            </a:extLst>
          </p:cNvPr>
          <p:cNvSpPr txBox="1"/>
          <p:nvPr/>
        </p:nvSpPr>
        <p:spPr>
          <a:xfrm>
            <a:off x="1244191" y="294109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7AEF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专才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49A5B28-7D5C-48FC-87A2-9792C053B01C}"/>
              </a:ext>
            </a:extLst>
          </p:cNvPr>
          <p:cNvSpPr/>
          <p:nvPr/>
        </p:nvSpPr>
        <p:spPr>
          <a:xfrm>
            <a:off x="3261517" y="2741098"/>
            <a:ext cx="1984587" cy="1876213"/>
          </a:xfrm>
          <a:prstGeom prst="rightArrow">
            <a:avLst/>
          </a:prstGeom>
          <a:gradFill>
            <a:gsLst>
              <a:gs pos="100000">
                <a:srgbClr val="4A58DA"/>
              </a:gs>
              <a:gs pos="0">
                <a:srgbClr val="67AE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18C8A5-9839-4B70-ABE1-99CB05E6D29C}"/>
              </a:ext>
            </a:extLst>
          </p:cNvPr>
          <p:cNvSpPr txBox="1"/>
          <p:nvPr/>
        </p:nvSpPr>
        <p:spPr>
          <a:xfrm>
            <a:off x="5948271" y="30016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A58D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22F756-82BB-49C7-8CA5-79865A286E05}"/>
              </a:ext>
            </a:extLst>
          </p:cNvPr>
          <p:cNvSpPr txBox="1"/>
          <p:nvPr/>
        </p:nvSpPr>
        <p:spPr>
          <a:xfrm>
            <a:off x="1244191" y="409567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7AEF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解决具体问题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6C0BAC-4164-4A34-8096-20F5C6542936}"/>
              </a:ext>
            </a:extLst>
          </p:cNvPr>
          <p:cNvSpPr txBox="1"/>
          <p:nvPr/>
        </p:nvSpPr>
        <p:spPr>
          <a:xfrm>
            <a:off x="5486605" y="41244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4A58D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问出好问题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10E340-B210-4ACA-88EC-2C521DB1BC4D}"/>
              </a:ext>
            </a:extLst>
          </p:cNvPr>
          <p:cNvSpPr/>
          <p:nvPr/>
        </p:nvSpPr>
        <p:spPr>
          <a:xfrm>
            <a:off x="797151" y="2470165"/>
            <a:ext cx="6671734" cy="2560320"/>
          </a:xfrm>
          <a:prstGeom prst="roundRect">
            <a:avLst/>
          </a:prstGeom>
          <a:noFill/>
          <a:ln>
            <a:solidFill>
              <a:srgbClr val="475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6" name="Picture 2" descr="封面">
            <a:extLst>
              <a:ext uri="{FF2B5EF4-FFF2-40B4-BE49-F238E27FC236}">
                <a16:creationId xmlns:a16="http://schemas.microsoft.com/office/drawing/2014/main" id="{4328D2F4-8888-7923-2163-D15C7D467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180" y="1246942"/>
            <a:ext cx="3095229" cy="412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E49029A-39C5-BC74-2030-3CC6944BAFBC}"/>
              </a:ext>
            </a:extLst>
          </p:cNvPr>
          <p:cNvSpPr txBox="1"/>
          <p:nvPr/>
        </p:nvSpPr>
        <p:spPr>
          <a:xfrm>
            <a:off x="9029214" y="5611058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批判性思维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逻辑学</a:t>
            </a:r>
          </a:p>
        </p:txBody>
      </p:sp>
    </p:spTree>
    <p:extLst>
      <p:ext uri="{BB962C8B-B14F-4D97-AF65-F5344CB8AC3E}">
        <p14:creationId xmlns:p14="http://schemas.microsoft.com/office/powerpoint/2010/main" val="16794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矩形 448">
            <a:extLst>
              <a:ext uri="{FF2B5EF4-FFF2-40B4-BE49-F238E27FC236}">
                <a16:creationId xmlns:a16="http://schemas.microsoft.com/office/drawing/2014/main" id="{9A2A3E58-0DBC-D337-A6EA-2EE4EA736F37}"/>
              </a:ext>
            </a:extLst>
          </p:cNvPr>
          <p:cNvSpPr/>
          <p:nvPr/>
        </p:nvSpPr>
        <p:spPr>
          <a:xfrm>
            <a:off x="0" y="5198301"/>
            <a:ext cx="12192000" cy="778485"/>
          </a:xfrm>
          <a:prstGeom prst="rect">
            <a:avLst/>
          </a:prstGeom>
          <a:solidFill>
            <a:srgbClr val="475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9F020E-F7BF-C3EB-5252-48382384CABA}"/>
              </a:ext>
            </a:extLst>
          </p:cNvPr>
          <p:cNvSpPr txBox="1"/>
          <p:nvPr/>
        </p:nvSpPr>
        <p:spPr>
          <a:xfrm>
            <a:off x="250613" y="203200"/>
            <a:ext cx="389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时代的能力模型</a:t>
            </a: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929A55D-E076-268E-4412-50EC85067FBB}"/>
              </a:ext>
            </a:extLst>
          </p:cNvPr>
          <p:cNvGrpSpPr>
            <a:grpSpLocks noChangeAspect="1"/>
          </p:cNvGrpSpPr>
          <p:nvPr/>
        </p:nvGrpSpPr>
        <p:grpSpPr>
          <a:xfrm>
            <a:off x="1756552" y="2478885"/>
            <a:ext cx="780163" cy="2123380"/>
            <a:chOff x="5366035" y="1442243"/>
            <a:chExt cx="1459931" cy="3973514"/>
          </a:xfrm>
        </p:grpSpPr>
        <p:sp>
          <p:nvSpPr>
            <p:cNvPr id="6" name="iś1idê">
              <a:extLst>
                <a:ext uri="{FF2B5EF4-FFF2-40B4-BE49-F238E27FC236}">
                  <a16:creationId xmlns:a16="http://schemas.microsoft.com/office/drawing/2014/main" id="{00BD1C9C-2090-A48F-816C-0141BC345D65}"/>
                </a:ext>
              </a:extLst>
            </p:cNvPr>
            <p:cNvSpPr/>
            <p:nvPr/>
          </p:nvSpPr>
          <p:spPr bwMode="auto">
            <a:xfrm>
              <a:off x="5366035" y="5090955"/>
              <a:ext cx="1303669" cy="324802"/>
            </a:xfrm>
            <a:prstGeom prst="ellipse">
              <a:avLst/>
            </a:prstGeom>
            <a:solidFill>
              <a:srgbClr val="D1E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ṥlíḍê">
              <a:extLst>
                <a:ext uri="{FF2B5EF4-FFF2-40B4-BE49-F238E27FC236}">
                  <a16:creationId xmlns:a16="http://schemas.microsoft.com/office/drawing/2014/main" id="{DEF311F0-95D1-A0F8-57ED-0E174D11B76E}"/>
                </a:ext>
              </a:extLst>
            </p:cNvPr>
            <p:cNvSpPr/>
            <p:nvPr/>
          </p:nvSpPr>
          <p:spPr bwMode="auto">
            <a:xfrm>
              <a:off x="5505555" y="2983654"/>
              <a:ext cx="931990" cy="2080514"/>
            </a:xfrm>
            <a:custGeom>
              <a:avLst/>
              <a:gdLst>
                <a:gd name="T0" fmla="*/ 388 w 400"/>
                <a:gd name="T1" fmla="*/ 443 h 898"/>
                <a:gd name="T2" fmla="*/ 378 w 400"/>
                <a:gd name="T3" fmla="*/ 886 h 898"/>
                <a:gd name="T4" fmla="*/ 310 w 400"/>
                <a:gd name="T5" fmla="*/ 891 h 898"/>
                <a:gd name="T6" fmla="*/ 250 w 400"/>
                <a:gd name="T7" fmla="*/ 477 h 898"/>
                <a:gd name="T8" fmla="*/ 218 w 400"/>
                <a:gd name="T9" fmla="*/ 270 h 898"/>
                <a:gd name="T10" fmla="*/ 214 w 400"/>
                <a:gd name="T11" fmla="*/ 189 h 898"/>
                <a:gd name="T12" fmla="*/ 192 w 400"/>
                <a:gd name="T13" fmla="*/ 186 h 898"/>
                <a:gd name="T14" fmla="*/ 188 w 400"/>
                <a:gd name="T15" fmla="*/ 329 h 898"/>
                <a:gd name="T16" fmla="*/ 149 w 400"/>
                <a:gd name="T17" fmla="*/ 596 h 898"/>
                <a:gd name="T18" fmla="*/ 83 w 400"/>
                <a:gd name="T19" fmla="*/ 858 h 898"/>
                <a:gd name="T20" fmla="*/ 0 w 400"/>
                <a:gd name="T21" fmla="*/ 860 h 898"/>
                <a:gd name="T22" fmla="*/ 27 w 400"/>
                <a:gd name="T23" fmla="*/ 559 h 898"/>
                <a:gd name="T24" fmla="*/ 51 w 400"/>
                <a:gd name="T25" fmla="*/ 314 h 898"/>
                <a:gd name="T26" fmla="*/ 46 w 400"/>
                <a:gd name="T27" fmla="*/ 225 h 898"/>
                <a:gd name="T28" fmla="*/ 36 w 400"/>
                <a:gd name="T29" fmla="*/ 80 h 898"/>
                <a:gd name="T30" fmla="*/ 37 w 400"/>
                <a:gd name="T31" fmla="*/ 55 h 898"/>
                <a:gd name="T32" fmla="*/ 351 w 400"/>
                <a:gd name="T33" fmla="*/ 75 h 898"/>
                <a:gd name="T34" fmla="*/ 388 w 400"/>
                <a:gd name="T35" fmla="*/ 443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898">
                  <a:moveTo>
                    <a:pt x="388" y="443"/>
                  </a:moveTo>
                  <a:cubicBezTo>
                    <a:pt x="378" y="555"/>
                    <a:pt x="400" y="766"/>
                    <a:pt x="378" y="886"/>
                  </a:cubicBezTo>
                  <a:cubicBezTo>
                    <a:pt x="378" y="886"/>
                    <a:pt x="350" y="898"/>
                    <a:pt x="310" y="891"/>
                  </a:cubicBezTo>
                  <a:cubicBezTo>
                    <a:pt x="270" y="884"/>
                    <a:pt x="255" y="534"/>
                    <a:pt x="250" y="477"/>
                  </a:cubicBezTo>
                  <a:cubicBezTo>
                    <a:pt x="245" y="419"/>
                    <a:pt x="224" y="298"/>
                    <a:pt x="218" y="270"/>
                  </a:cubicBezTo>
                  <a:cubicBezTo>
                    <a:pt x="213" y="248"/>
                    <a:pt x="220" y="208"/>
                    <a:pt x="214" y="189"/>
                  </a:cubicBezTo>
                  <a:cubicBezTo>
                    <a:pt x="211" y="179"/>
                    <a:pt x="198" y="177"/>
                    <a:pt x="192" y="186"/>
                  </a:cubicBezTo>
                  <a:cubicBezTo>
                    <a:pt x="183" y="200"/>
                    <a:pt x="190" y="238"/>
                    <a:pt x="188" y="329"/>
                  </a:cubicBezTo>
                  <a:cubicBezTo>
                    <a:pt x="186" y="461"/>
                    <a:pt x="165" y="529"/>
                    <a:pt x="149" y="596"/>
                  </a:cubicBezTo>
                  <a:cubicBezTo>
                    <a:pt x="133" y="662"/>
                    <a:pt x="97" y="821"/>
                    <a:pt x="83" y="858"/>
                  </a:cubicBezTo>
                  <a:cubicBezTo>
                    <a:pt x="83" y="858"/>
                    <a:pt x="41" y="884"/>
                    <a:pt x="0" y="860"/>
                  </a:cubicBezTo>
                  <a:cubicBezTo>
                    <a:pt x="0" y="860"/>
                    <a:pt x="17" y="641"/>
                    <a:pt x="27" y="559"/>
                  </a:cubicBezTo>
                  <a:cubicBezTo>
                    <a:pt x="37" y="477"/>
                    <a:pt x="51" y="399"/>
                    <a:pt x="51" y="314"/>
                  </a:cubicBezTo>
                  <a:cubicBezTo>
                    <a:pt x="51" y="287"/>
                    <a:pt x="49" y="256"/>
                    <a:pt x="46" y="225"/>
                  </a:cubicBezTo>
                  <a:cubicBezTo>
                    <a:pt x="42" y="172"/>
                    <a:pt x="36" y="118"/>
                    <a:pt x="36" y="80"/>
                  </a:cubicBezTo>
                  <a:cubicBezTo>
                    <a:pt x="36" y="71"/>
                    <a:pt x="36" y="62"/>
                    <a:pt x="37" y="55"/>
                  </a:cubicBezTo>
                  <a:cubicBezTo>
                    <a:pt x="42" y="0"/>
                    <a:pt x="351" y="75"/>
                    <a:pt x="351" y="75"/>
                  </a:cubicBezTo>
                  <a:cubicBezTo>
                    <a:pt x="352" y="97"/>
                    <a:pt x="398" y="332"/>
                    <a:pt x="388" y="443"/>
                  </a:cubicBezTo>
                </a:path>
              </a:pathLst>
            </a:custGeom>
            <a:solidFill>
              <a:srgbClr val="1B7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š1íḋe">
              <a:extLst>
                <a:ext uri="{FF2B5EF4-FFF2-40B4-BE49-F238E27FC236}">
                  <a16:creationId xmlns:a16="http://schemas.microsoft.com/office/drawing/2014/main" id="{3F3CC5C4-8923-A55A-4827-91C28534C599}"/>
                </a:ext>
              </a:extLst>
            </p:cNvPr>
            <p:cNvSpPr/>
            <p:nvPr/>
          </p:nvSpPr>
          <p:spPr bwMode="auto">
            <a:xfrm>
              <a:off x="5589266" y="3098618"/>
              <a:ext cx="777961" cy="346008"/>
            </a:xfrm>
            <a:custGeom>
              <a:avLst/>
              <a:gdLst>
                <a:gd name="T0" fmla="*/ 327 w 334"/>
                <a:gd name="T1" fmla="*/ 101 h 149"/>
                <a:gd name="T2" fmla="*/ 334 w 334"/>
                <a:gd name="T3" fmla="*/ 149 h 149"/>
                <a:gd name="T4" fmla="*/ 334 w 334"/>
                <a:gd name="T5" fmla="*/ 149 h 149"/>
                <a:gd name="T6" fmla="*/ 327 w 334"/>
                <a:gd name="T7" fmla="*/ 101 h 149"/>
                <a:gd name="T8" fmla="*/ 315 w 334"/>
                <a:gd name="T9" fmla="*/ 29 h 149"/>
                <a:gd name="T10" fmla="*/ 321 w 334"/>
                <a:gd name="T11" fmla="*/ 64 h 149"/>
                <a:gd name="T12" fmla="*/ 316 w 334"/>
                <a:gd name="T13" fmla="*/ 29 h 149"/>
                <a:gd name="T14" fmla="*/ 315 w 334"/>
                <a:gd name="T15" fmla="*/ 29 h 149"/>
                <a:gd name="T16" fmla="*/ 2 w 334"/>
                <a:gd name="T17" fmla="*/ 0 h 149"/>
                <a:gd name="T18" fmla="*/ 1 w 334"/>
                <a:gd name="T19" fmla="*/ 5 h 149"/>
                <a:gd name="T20" fmla="*/ 0 w 334"/>
                <a:gd name="T21" fmla="*/ 38 h 149"/>
                <a:gd name="T22" fmla="*/ 0 w 334"/>
                <a:gd name="T23" fmla="*/ 30 h 149"/>
                <a:gd name="T24" fmla="*/ 1 w 334"/>
                <a:gd name="T25" fmla="*/ 5 h 149"/>
                <a:gd name="T26" fmla="*/ 2 w 334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4" h="149">
                  <a:moveTo>
                    <a:pt x="327" y="101"/>
                  </a:moveTo>
                  <a:cubicBezTo>
                    <a:pt x="329" y="115"/>
                    <a:pt x="331" y="132"/>
                    <a:pt x="334" y="149"/>
                  </a:cubicBezTo>
                  <a:cubicBezTo>
                    <a:pt x="334" y="149"/>
                    <a:pt x="334" y="149"/>
                    <a:pt x="334" y="149"/>
                  </a:cubicBezTo>
                  <a:cubicBezTo>
                    <a:pt x="332" y="137"/>
                    <a:pt x="330" y="119"/>
                    <a:pt x="327" y="101"/>
                  </a:cubicBezTo>
                  <a:moveTo>
                    <a:pt x="315" y="29"/>
                  </a:moveTo>
                  <a:cubicBezTo>
                    <a:pt x="316" y="36"/>
                    <a:pt x="318" y="48"/>
                    <a:pt x="321" y="64"/>
                  </a:cubicBezTo>
                  <a:cubicBezTo>
                    <a:pt x="318" y="46"/>
                    <a:pt x="316" y="32"/>
                    <a:pt x="316" y="29"/>
                  </a:cubicBezTo>
                  <a:cubicBezTo>
                    <a:pt x="316" y="29"/>
                    <a:pt x="316" y="29"/>
                    <a:pt x="315" y="29"/>
                  </a:cubicBezTo>
                  <a:moveTo>
                    <a:pt x="2" y="0"/>
                  </a:moveTo>
                  <a:cubicBezTo>
                    <a:pt x="1" y="2"/>
                    <a:pt x="1" y="3"/>
                    <a:pt x="1" y="5"/>
                  </a:cubicBezTo>
                  <a:cubicBezTo>
                    <a:pt x="0" y="15"/>
                    <a:pt x="0" y="26"/>
                    <a:pt x="0" y="38"/>
                  </a:cubicBezTo>
                  <a:cubicBezTo>
                    <a:pt x="0" y="35"/>
                    <a:pt x="0" y="32"/>
                    <a:pt x="0" y="30"/>
                  </a:cubicBezTo>
                  <a:cubicBezTo>
                    <a:pt x="0" y="21"/>
                    <a:pt x="0" y="12"/>
                    <a:pt x="1" y="5"/>
                  </a:cubicBezTo>
                  <a:cubicBezTo>
                    <a:pt x="1" y="3"/>
                    <a:pt x="1" y="2"/>
                    <a:pt x="2" y="0"/>
                  </a:cubicBezTo>
                </a:path>
              </a:pathLst>
            </a:custGeom>
            <a:solidFill>
              <a:srgbClr val="ABB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1iḍé">
              <a:extLst>
                <a:ext uri="{FF2B5EF4-FFF2-40B4-BE49-F238E27FC236}">
                  <a16:creationId xmlns:a16="http://schemas.microsoft.com/office/drawing/2014/main" id="{E28D383B-9FD6-9108-C22A-3A7CDC143BBF}"/>
                </a:ext>
              </a:extLst>
            </p:cNvPr>
            <p:cNvSpPr/>
            <p:nvPr/>
          </p:nvSpPr>
          <p:spPr bwMode="auto">
            <a:xfrm>
              <a:off x="5589266" y="3066249"/>
              <a:ext cx="777961" cy="394003"/>
            </a:xfrm>
            <a:custGeom>
              <a:avLst/>
              <a:gdLst>
                <a:gd name="T0" fmla="*/ 55 w 334"/>
                <a:gd name="T1" fmla="*/ 0 h 170"/>
                <a:gd name="T2" fmla="*/ 2 w 334"/>
                <a:gd name="T3" fmla="*/ 14 h 170"/>
                <a:gd name="T4" fmla="*/ 1 w 334"/>
                <a:gd name="T5" fmla="*/ 19 h 170"/>
                <a:gd name="T6" fmla="*/ 0 w 334"/>
                <a:gd name="T7" fmla="*/ 44 h 170"/>
                <a:gd name="T8" fmla="*/ 0 w 334"/>
                <a:gd name="T9" fmla="*/ 52 h 170"/>
                <a:gd name="T10" fmla="*/ 0 w 334"/>
                <a:gd name="T11" fmla="*/ 52 h 170"/>
                <a:gd name="T12" fmla="*/ 0 w 334"/>
                <a:gd name="T13" fmla="*/ 44 h 170"/>
                <a:gd name="T14" fmla="*/ 0 w 334"/>
                <a:gd name="T15" fmla="*/ 43 h 170"/>
                <a:gd name="T16" fmla="*/ 8 w 334"/>
                <a:gd name="T17" fmla="*/ 41 h 170"/>
                <a:gd name="T18" fmla="*/ 20 w 334"/>
                <a:gd name="T19" fmla="*/ 40 h 170"/>
                <a:gd name="T20" fmla="*/ 63 w 334"/>
                <a:gd name="T21" fmla="*/ 46 h 170"/>
                <a:gd name="T22" fmla="*/ 92 w 334"/>
                <a:gd name="T23" fmla="*/ 63 h 170"/>
                <a:gd name="T24" fmla="*/ 94 w 334"/>
                <a:gd name="T25" fmla="*/ 84 h 170"/>
                <a:gd name="T26" fmla="*/ 261 w 334"/>
                <a:gd name="T27" fmla="*/ 155 h 170"/>
                <a:gd name="T28" fmla="*/ 307 w 334"/>
                <a:gd name="T29" fmla="*/ 170 h 170"/>
                <a:gd name="T30" fmla="*/ 334 w 334"/>
                <a:gd name="T31" fmla="*/ 163 h 170"/>
                <a:gd name="T32" fmla="*/ 327 w 334"/>
                <a:gd name="T33" fmla="*/ 115 h 170"/>
                <a:gd name="T34" fmla="*/ 321 w 334"/>
                <a:gd name="T35" fmla="*/ 78 h 170"/>
                <a:gd name="T36" fmla="*/ 315 w 334"/>
                <a:gd name="T37" fmla="*/ 43 h 170"/>
                <a:gd name="T38" fmla="*/ 55 w 334"/>
                <a:gd name="T3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170">
                  <a:moveTo>
                    <a:pt x="55" y="0"/>
                  </a:moveTo>
                  <a:cubicBezTo>
                    <a:pt x="28" y="0"/>
                    <a:pt x="8" y="4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6"/>
                    <a:pt x="0" y="35"/>
                    <a:pt x="0" y="44"/>
                  </a:cubicBezTo>
                  <a:cubicBezTo>
                    <a:pt x="0" y="46"/>
                    <a:pt x="0" y="49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9"/>
                    <a:pt x="0" y="46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" y="41"/>
                    <a:pt x="5" y="41"/>
                    <a:pt x="8" y="41"/>
                  </a:cubicBezTo>
                  <a:cubicBezTo>
                    <a:pt x="12" y="41"/>
                    <a:pt x="16" y="40"/>
                    <a:pt x="20" y="40"/>
                  </a:cubicBezTo>
                  <a:cubicBezTo>
                    <a:pt x="34" y="40"/>
                    <a:pt x="49" y="42"/>
                    <a:pt x="63" y="46"/>
                  </a:cubicBezTo>
                  <a:cubicBezTo>
                    <a:pt x="75" y="48"/>
                    <a:pt x="87" y="53"/>
                    <a:pt x="92" y="63"/>
                  </a:cubicBezTo>
                  <a:cubicBezTo>
                    <a:pt x="96" y="70"/>
                    <a:pt x="96" y="77"/>
                    <a:pt x="94" y="84"/>
                  </a:cubicBezTo>
                  <a:cubicBezTo>
                    <a:pt x="150" y="95"/>
                    <a:pt x="218" y="131"/>
                    <a:pt x="261" y="155"/>
                  </a:cubicBezTo>
                  <a:cubicBezTo>
                    <a:pt x="281" y="166"/>
                    <a:pt x="296" y="170"/>
                    <a:pt x="307" y="170"/>
                  </a:cubicBezTo>
                  <a:cubicBezTo>
                    <a:pt x="319" y="170"/>
                    <a:pt x="327" y="166"/>
                    <a:pt x="334" y="163"/>
                  </a:cubicBezTo>
                  <a:cubicBezTo>
                    <a:pt x="331" y="146"/>
                    <a:pt x="329" y="129"/>
                    <a:pt x="327" y="115"/>
                  </a:cubicBezTo>
                  <a:cubicBezTo>
                    <a:pt x="325" y="102"/>
                    <a:pt x="323" y="89"/>
                    <a:pt x="321" y="78"/>
                  </a:cubicBezTo>
                  <a:cubicBezTo>
                    <a:pt x="318" y="62"/>
                    <a:pt x="316" y="50"/>
                    <a:pt x="315" y="43"/>
                  </a:cubicBezTo>
                  <a:cubicBezTo>
                    <a:pt x="309" y="41"/>
                    <a:pt x="144" y="0"/>
                    <a:pt x="55" y="0"/>
                  </a:cubicBezTo>
                </a:path>
              </a:pathLst>
            </a:custGeom>
            <a:solidFill>
              <a:srgbClr val="1561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Slîḑe">
              <a:extLst>
                <a:ext uri="{FF2B5EF4-FFF2-40B4-BE49-F238E27FC236}">
                  <a16:creationId xmlns:a16="http://schemas.microsoft.com/office/drawing/2014/main" id="{37501958-9A6F-C45E-7C7A-7C5024A0369A}"/>
                </a:ext>
              </a:extLst>
            </p:cNvPr>
            <p:cNvSpPr/>
            <p:nvPr/>
          </p:nvSpPr>
          <p:spPr bwMode="auto">
            <a:xfrm>
              <a:off x="6401827" y="3838629"/>
              <a:ext cx="12278" cy="439765"/>
            </a:xfrm>
            <a:custGeom>
              <a:avLst/>
              <a:gdLst>
                <a:gd name="T0" fmla="*/ 0 w 5"/>
                <a:gd name="T1" fmla="*/ 152 h 190"/>
                <a:gd name="T2" fmla="*/ 0 w 5"/>
                <a:gd name="T3" fmla="*/ 190 h 190"/>
                <a:gd name="T4" fmla="*/ 0 w 5"/>
                <a:gd name="T5" fmla="*/ 190 h 190"/>
                <a:gd name="T6" fmla="*/ 0 w 5"/>
                <a:gd name="T7" fmla="*/ 152 h 190"/>
                <a:gd name="T8" fmla="*/ 4 w 5"/>
                <a:gd name="T9" fmla="*/ 0 h 190"/>
                <a:gd name="T10" fmla="*/ 3 w 5"/>
                <a:gd name="T11" fmla="*/ 0 h 190"/>
                <a:gd name="T12" fmla="*/ 3 w 5"/>
                <a:gd name="T13" fmla="*/ 71 h 190"/>
                <a:gd name="T14" fmla="*/ 4 w 5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90">
                  <a:moveTo>
                    <a:pt x="0" y="152"/>
                  </a:moveTo>
                  <a:cubicBezTo>
                    <a:pt x="0" y="165"/>
                    <a:pt x="0" y="177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77"/>
                    <a:pt x="0" y="165"/>
                    <a:pt x="0" y="152"/>
                  </a:cubicBezTo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5" y="26"/>
                    <a:pt x="5" y="51"/>
                    <a:pt x="3" y="71"/>
                  </a:cubicBezTo>
                  <a:cubicBezTo>
                    <a:pt x="5" y="49"/>
                    <a:pt x="5" y="25"/>
                    <a:pt x="4" y="0"/>
                  </a:cubicBezTo>
                </a:path>
              </a:pathLst>
            </a:custGeom>
            <a:solidFill>
              <a:srgbClr val="ABB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şļïḓé">
              <a:extLst>
                <a:ext uri="{FF2B5EF4-FFF2-40B4-BE49-F238E27FC236}">
                  <a16:creationId xmlns:a16="http://schemas.microsoft.com/office/drawing/2014/main" id="{FAFEA4DA-6E2C-E7DD-7F63-E0B0DBDBA2E2}"/>
                </a:ext>
              </a:extLst>
            </p:cNvPr>
            <p:cNvSpPr/>
            <p:nvPr/>
          </p:nvSpPr>
          <p:spPr bwMode="auto">
            <a:xfrm>
              <a:off x="6227707" y="3838629"/>
              <a:ext cx="186398" cy="439765"/>
            </a:xfrm>
            <a:custGeom>
              <a:avLst/>
              <a:gdLst>
                <a:gd name="T0" fmla="*/ 78 w 80"/>
                <a:gd name="T1" fmla="*/ 0 h 190"/>
                <a:gd name="T2" fmla="*/ 8 w 80"/>
                <a:gd name="T3" fmla="*/ 70 h 190"/>
                <a:gd name="T4" fmla="*/ 75 w 80"/>
                <a:gd name="T5" fmla="*/ 190 h 190"/>
                <a:gd name="T6" fmla="*/ 75 w 80"/>
                <a:gd name="T7" fmla="*/ 152 h 190"/>
                <a:gd name="T8" fmla="*/ 78 w 80"/>
                <a:gd name="T9" fmla="*/ 74 h 190"/>
                <a:gd name="T10" fmla="*/ 78 w 80"/>
                <a:gd name="T11" fmla="*/ 71 h 190"/>
                <a:gd name="T12" fmla="*/ 78 w 80"/>
                <a:gd name="T1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90">
                  <a:moveTo>
                    <a:pt x="78" y="0"/>
                  </a:moveTo>
                  <a:cubicBezTo>
                    <a:pt x="53" y="2"/>
                    <a:pt x="16" y="14"/>
                    <a:pt x="8" y="70"/>
                  </a:cubicBezTo>
                  <a:cubicBezTo>
                    <a:pt x="0" y="133"/>
                    <a:pt x="49" y="174"/>
                    <a:pt x="75" y="190"/>
                  </a:cubicBezTo>
                  <a:cubicBezTo>
                    <a:pt x="75" y="177"/>
                    <a:pt x="75" y="165"/>
                    <a:pt x="75" y="152"/>
                  </a:cubicBezTo>
                  <a:cubicBezTo>
                    <a:pt x="75" y="124"/>
                    <a:pt x="76" y="98"/>
                    <a:pt x="78" y="74"/>
                  </a:cubicBezTo>
                  <a:cubicBezTo>
                    <a:pt x="78" y="73"/>
                    <a:pt x="78" y="72"/>
                    <a:pt x="78" y="71"/>
                  </a:cubicBezTo>
                  <a:cubicBezTo>
                    <a:pt x="80" y="51"/>
                    <a:pt x="80" y="26"/>
                    <a:pt x="78" y="0"/>
                  </a:cubicBezTo>
                </a:path>
              </a:pathLst>
            </a:custGeom>
            <a:solidFill>
              <a:srgbClr val="1561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ļíďé">
              <a:extLst>
                <a:ext uri="{FF2B5EF4-FFF2-40B4-BE49-F238E27FC236}">
                  <a16:creationId xmlns:a16="http://schemas.microsoft.com/office/drawing/2014/main" id="{611B13AA-C13E-F1A8-6EA4-E6FE62DE8C64}"/>
                </a:ext>
              </a:extLst>
            </p:cNvPr>
            <p:cNvSpPr/>
            <p:nvPr/>
          </p:nvSpPr>
          <p:spPr bwMode="auto">
            <a:xfrm>
              <a:off x="5871654" y="4009400"/>
              <a:ext cx="53575" cy="271226"/>
            </a:xfrm>
            <a:custGeom>
              <a:avLst/>
              <a:gdLst>
                <a:gd name="T0" fmla="*/ 23 w 23"/>
                <a:gd name="T1" fmla="*/ 0 h 117"/>
                <a:gd name="T2" fmla="*/ 0 w 23"/>
                <a:gd name="T3" fmla="*/ 117 h 117"/>
                <a:gd name="T4" fmla="*/ 0 w 23"/>
                <a:gd name="T5" fmla="*/ 117 h 117"/>
                <a:gd name="T6" fmla="*/ 23 w 23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17">
                  <a:moveTo>
                    <a:pt x="23" y="0"/>
                  </a:moveTo>
                  <a:cubicBezTo>
                    <a:pt x="17" y="47"/>
                    <a:pt x="9" y="84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9" y="84"/>
                    <a:pt x="17" y="47"/>
                    <a:pt x="23" y="0"/>
                  </a:cubicBezTo>
                </a:path>
              </a:pathLst>
            </a:custGeom>
            <a:solidFill>
              <a:srgbClr val="ABB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ļíďè">
              <a:extLst>
                <a:ext uri="{FF2B5EF4-FFF2-40B4-BE49-F238E27FC236}">
                  <a16:creationId xmlns:a16="http://schemas.microsoft.com/office/drawing/2014/main" id="{025CA47B-9582-3A4F-36F6-21C2B663A8BA}"/>
                </a:ext>
              </a:extLst>
            </p:cNvPr>
            <p:cNvSpPr/>
            <p:nvPr/>
          </p:nvSpPr>
          <p:spPr bwMode="auto">
            <a:xfrm>
              <a:off x="5706463" y="3838629"/>
              <a:ext cx="234393" cy="441998"/>
            </a:xfrm>
            <a:custGeom>
              <a:avLst/>
              <a:gdLst>
                <a:gd name="T0" fmla="*/ 101 w 101"/>
                <a:gd name="T1" fmla="*/ 0 h 191"/>
                <a:gd name="T2" fmla="*/ 7 w 101"/>
                <a:gd name="T3" fmla="*/ 93 h 191"/>
                <a:gd name="T4" fmla="*/ 71 w 101"/>
                <a:gd name="T5" fmla="*/ 191 h 191"/>
                <a:gd name="T6" fmla="*/ 94 w 101"/>
                <a:gd name="T7" fmla="*/ 74 h 191"/>
                <a:gd name="T8" fmla="*/ 101 w 101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91">
                  <a:moveTo>
                    <a:pt x="101" y="0"/>
                  </a:moveTo>
                  <a:cubicBezTo>
                    <a:pt x="72" y="6"/>
                    <a:pt x="13" y="27"/>
                    <a:pt x="7" y="93"/>
                  </a:cubicBezTo>
                  <a:cubicBezTo>
                    <a:pt x="0" y="165"/>
                    <a:pt x="53" y="186"/>
                    <a:pt x="71" y="191"/>
                  </a:cubicBezTo>
                  <a:cubicBezTo>
                    <a:pt x="80" y="158"/>
                    <a:pt x="88" y="121"/>
                    <a:pt x="94" y="74"/>
                  </a:cubicBezTo>
                  <a:cubicBezTo>
                    <a:pt x="97" y="52"/>
                    <a:pt x="99" y="27"/>
                    <a:pt x="101" y="0"/>
                  </a:cubicBezTo>
                </a:path>
              </a:pathLst>
            </a:custGeom>
            <a:solidFill>
              <a:srgbClr val="1561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şlîḑé">
              <a:extLst>
                <a:ext uri="{FF2B5EF4-FFF2-40B4-BE49-F238E27FC236}">
                  <a16:creationId xmlns:a16="http://schemas.microsoft.com/office/drawing/2014/main" id="{9DB59659-9BAA-1425-C494-2D18353947FF}"/>
                </a:ext>
              </a:extLst>
            </p:cNvPr>
            <p:cNvSpPr/>
            <p:nvPr/>
          </p:nvSpPr>
          <p:spPr bwMode="auto">
            <a:xfrm>
              <a:off x="6122788" y="4769503"/>
              <a:ext cx="526825" cy="540219"/>
            </a:xfrm>
            <a:custGeom>
              <a:avLst/>
              <a:gdLst>
                <a:gd name="T0" fmla="*/ 128 w 226"/>
                <a:gd name="T1" fmla="*/ 15 h 233"/>
                <a:gd name="T2" fmla="*/ 116 w 226"/>
                <a:gd name="T3" fmla="*/ 9 h 233"/>
                <a:gd name="T4" fmla="*/ 13 w 226"/>
                <a:gd name="T5" fmla="*/ 25 h 233"/>
                <a:gd name="T6" fmla="*/ 8 w 226"/>
                <a:gd name="T7" fmla="*/ 39 h 233"/>
                <a:gd name="T8" fmla="*/ 20 w 226"/>
                <a:gd name="T9" fmla="*/ 78 h 233"/>
                <a:gd name="T10" fmla="*/ 15 w 226"/>
                <a:gd name="T11" fmla="*/ 146 h 233"/>
                <a:gd name="T12" fmla="*/ 16 w 226"/>
                <a:gd name="T13" fmla="*/ 198 h 233"/>
                <a:gd name="T14" fmla="*/ 63 w 226"/>
                <a:gd name="T15" fmla="*/ 216 h 233"/>
                <a:gd name="T16" fmla="*/ 168 w 226"/>
                <a:gd name="T17" fmla="*/ 232 h 233"/>
                <a:gd name="T18" fmla="*/ 203 w 226"/>
                <a:gd name="T19" fmla="*/ 202 h 233"/>
                <a:gd name="T20" fmla="*/ 151 w 226"/>
                <a:gd name="T21" fmla="*/ 162 h 233"/>
                <a:gd name="T22" fmla="*/ 126 w 226"/>
                <a:gd name="T23" fmla="*/ 112 h 233"/>
                <a:gd name="T24" fmla="*/ 126 w 226"/>
                <a:gd name="T25" fmla="*/ 76 h 233"/>
                <a:gd name="T26" fmla="*/ 128 w 226"/>
                <a:gd name="T27" fmla="*/ 1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33">
                  <a:moveTo>
                    <a:pt x="128" y="15"/>
                  </a:moveTo>
                  <a:cubicBezTo>
                    <a:pt x="128" y="15"/>
                    <a:pt x="136" y="0"/>
                    <a:pt x="116" y="9"/>
                  </a:cubicBezTo>
                  <a:cubicBezTo>
                    <a:pt x="96" y="18"/>
                    <a:pt x="16" y="21"/>
                    <a:pt x="13" y="25"/>
                  </a:cubicBezTo>
                  <a:cubicBezTo>
                    <a:pt x="9" y="30"/>
                    <a:pt x="2" y="30"/>
                    <a:pt x="8" y="39"/>
                  </a:cubicBezTo>
                  <a:cubicBezTo>
                    <a:pt x="15" y="49"/>
                    <a:pt x="16" y="57"/>
                    <a:pt x="20" y="78"/>
                  </a:cubicBezTo>
                  <a:cubicBezTo>
                    <a:pt x="24" y="99"/>
                    <a:pt x="11" y="128"/>
                    <a:pt x="15" y="146"/>
                  </a:cubicBezTo>
                  <a:cubicBezTo>
                    <a:pt x="20" y="163"/>
                    <a:pt x="0" y="189"/>
                    <a:pt x="16" y="198"/>
                  </a:cubicBezTo>
                  <a:cubicBezTo>
                    <a:pt x="31" y="207"/>
                    <a:pt x="50" y="209"/>
                    <a:pt x="63" y="216"/>
                  </a:cubicBezTo>
                  <a:cubicBezTo>
                    <a:pt x="75" y="223"/>
                    <a:pt x="129" y="233"/>
                    <a:pt x="168" y="232"/>
                  </a:cubicBezTo>
                  <a:cubicBezTo>
                    <a:pt x="207" y="231"/>
                    <a:pt x="226" y="222"/>
                    <a:pt x="203" y="202"/>
                  </a:cubicBezTo>
                  <a:cubicBezTo>
                    <a:pt x="181" y="182"/>
                    <a:pt x="172" y="170"/>
                    <a:pt x="151" y="162"/>
                  </a:cubicBezTo>
                  <a:cubicBezTo>
                    <a:pt x="130" y="154"/>
                    <a:pt x="126" y="133"/>
                    <a:pt x="126" y="112"/>
                  </a:cubicBezTo>
                  <a:cubicBezTo>
                    <a:pt x="126" y="92"/>
                    <a:pt x="123" y="97"/>
                    <a:pt x="126" y="76"/>
                  </a:cubicBezTo>
                  <a:cubicBezTo>
                    <a:pt x="129" y="56"/>
                    <a:pt x="128" y="15"/>
                    <a:pt x="128" y="15"/>
                  </a:cubicBezTo>
                  <a:close/>
                </a:path>
              </a:pathLst>
            </a:custGeom>
            <a:solidFill>
              <a:srgbClr val="001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şḻîḋê">
              <a:extLst>
                <a:ext uri="{FF2B5EF4-FFF2-40B4-BE49-F238E27FC236}">
                  <a16:creationId xmlns:a16="http://schemas.microsoft.com/office/drawing/2014/main" id="{BEE063A5-55E5-53E0-2DD7-41F9D2BE5E7C}"/>
                </a:ext>
              </a:extLst>
            </p:cNvPr>
            <p:cNvSpPr/>
            <p:nvPr/>
          </p:nvSpPr>
          <p:spPr bwMode="auto">
            <a:xfrm>
              <a:off x="5464257" y="4704766"/>
              <a:ext cx="377260" cy="669693"/>
            </a:xfrm>
            <a:custGeom>
              <a:avLst/>
              <a:gdLst>
                <a:gd name="T0" fmla="*/ 18 w 162"/>
                <a:gd name="T1" fmla="*/ 14 h 289"/>
                <a:gd name="T2" fmla="*/ 37 w 162"/>
                <a:gd name="T3" fmla="*/ 10 h 289"/>
                <a:gd name="T4" fmla="*/ 132 w 162"/>
                <a:gd name="T5" fmla="*/ 25 h 289"/>
                <a:gd name="T6" fmla="*/ 123 w 162"/>
                <a:gd name="T7" fmla="*/ 70 h 289"/>
                <a:gd name="T8" fmla="*/ 119 w 162"/>
                <a:gd name="T9" fmla="*/ 104 h 289"/>
                <a:gd name="T10" fmla="*/ 118 w 162"/>
                <a:gd name="T11" fmla="*/ 164 h 289"/>
                <a:gd name="T12" fmla="*/ 157 w 162"/>
                <a:gd name="T13" fmla="*/ 250 h 289"/>
                <a:gd name="T14" fmla="*/ 90 w 162"/>
                <a:gd name="T15" fmla="*/ 256 h 289"/>
                <a:gd name="T16" fmla="*/ 35 w 162"/>
                <a:gd name="T17" fmla="*/ 199 h 289"/>
                <a:gd name="T18" fmla="*/ 1 w 162"/>
                <a:gd name="T19" fmla="*/ 152 h 289"/>
                <a:gd name="T20" fmla="*/ 5 w 162"/>
                <a:gd name="T21" fmla="*/ 95 h 289"/>
                <a:gd name="T22" fmla="*/ 15 w 162"/>
                <a:gd name="T23" fmla="*/ 50 h 289"/>
                <a:gd name="T24" fmla="*/ 18 w 162"/>
                <a:gd name="T25" fmla="*/ 1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" h="289">
                  <a:moveTo>
                    <a:pt x="18" y="14"/>
                  </a:moveTo>
                  <a:cubicBezTo>
                    <a:pt x="18" y="14"/>
                    <a:pt x="10" y="0"/>
                    <a:pt x="37" y="10"/>
                  </a:cubicBezTo>
                  <a:cubicBezTo>
                    <a:pt x="64" y="20"/>
                    <a:pt x="136" y="14"/>
                    <a:pt x="132" y="25"/>
                  </a:cubicBezTo>
                  <a:cubicBezTo>
                    <a:pt x="129" y="36"/>
                    <a:pt x="131" y="61"/>
                    <a:pt x="123" y="70"/>
                  </a:cubicBezTo>
                  <a:cubicBezTo>
                    <a:pt x="116" y="79"/>
                    <a:pt x="125" y="86"/>
                    <a:pt x="119" y="104"/>
                  </a:cubicBezTo>
                  <a:cubicBezTo>
                    <a:pt x="114" y="121"/>
                    <a:pt x="109" y="150"/>
                    <a:pt x="118" y="164"/>
                  </a:cubicBezTo>
                  <a:cubicBezTo>
                    <a:pt x="126" y="179"/>
                    <a:pt x="152" y="225"/>
                    <a:pt x="157" y="250"/>
                  </a:cubicBezTo>
                  <a:cubicBezTo>
                    <a:pt x="162" y="274"/>
                    <a:pt x="131" y="289"/>
                    <a:pt x="90" y="256"/>
                  </a:cubicBezTo>
                  <a:cubicBezTo>
                    <a:pt x="49" y="224"/>
                    <a:pt x="49" y="214"/>
                    <a:pt x="35" y="199"/>
                  </a:cubicBezTo>
                  <a:cubicBezTo>
                    <a:pt x="21" y="185"/>
                    <a:pt x="0" y="179"/>
                    <a:pt x="1" y="152"/>
                  </a:cubicBezTo>
                  <a:cubicBezTo>
                    <a:pt x="1" y="124"/>
                    <a:pt x="1" y="111"/>
                    <a:pt x="5" y="95"/>
                  </a:cubicBezTo>
                  <a:cubicBezTo>
                    <a:pt x="9" y="79"/>
                    <a:pt x="18" y="66"/>
                    <a:pt x="15" y="50"/>
                  </a:cubicBezTo>
                  <a:cubicBezTo>
                    <a:pt x="12" y="35"/>
                    <a:pt x="18" y="14"/>
                    <a:pt x="18" y="14"/>
                  </a:cubicBezTo>
                  <a:close/>
                </a:path>
              </a:pathLst>
            </a:custGeom>
            <a:solidFill>
              <a:srgbClr val="001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ṥḻiḓé">
              <a:extLst>
                <a:ext uri="{FF2B5EF4-FFF2-40B4-BE49-F238E27FC236}">
                  <a16:creationId xmlns:a16="http://schemas.microsoft.com/office/drawing/2014/main" id="{F91B2A8F-437E-374C-6E51-F9C0D78EE70A}"/>
                </a:ext>
              </a:extLst>
            </p:cNvPr>
            <p:cNvSpPr/>
            <p:nvPr/>
          </p:nvSpPr>
          <p:spPr bwMode="auto">
            <a:xfrm>
              <a:off x="5589266" y="3186794"/>
              <a:ext cx="218766" cy="318105"/>
            </a:xfrm>
            <a:custGeom>
              <a:avLst/>
              <a:gdLst>
                <a:gd name="T0" fmla="*/ 0 w 94"/>
                <a:gd name="T1" fmla="*/ 0 h 137"/>
                <a:gd name="T2" fmla="*/ 10 w 94"/>
                <a:gd name="T3" fmla="*/ 137 h 137"/>
                <a:gd name="T4" fmla="*/ 43 w 94"/>
                <a:gd name="T5" fmla="*/ 110 h 137"/>
                <a:gd name="T6" fmla="*/ 85 w 94"/>
                <a:gd name="T7" fmla="*/ 54 h 137"/>
                <a:gd name="T8" fmla="*/ 94 w 94"/>
                <a:gd name="T9" fmla="*/ 32 h 137"/>
                <a:gd name="T10" fmla="*/ 66 w 94"/>
                <a:gd name="T11" fmla="*/ 30 h 137"/>
                <a:gd name="T12" fmla="*/ 40 w 94"/>
                <a:gd name="T13" fmla="*/ 33 h 137"/>
                <a:gd name="T14" fmla="*/ 2 w 94"/>
                <a:gd name="T15" fmla="*/ 39 h 137"/>
                <a:gd name="T16" fmla="*/ 0 w 94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37">
                  <a:moveTo>
                    <a:pt x="0" y="0"/>
                  </a:moveTo>
                  <a:cubicBezTo>
                    <a:pt x="1" y="38"/>
                    <a:pt x="6" y="88"/>
                    <a:pt x="10" y="137"/>
                  </a:cubicBezTo>
                  <a:cubicBezTo>
                    <a:pt x="23" y="131"/>
                    <a:pt x="33" y="121"/>
                    <a:pt x="43" y="110"/>
                  </a:cubicBezTo>
                  <a:cubicBezTo>
                    <a:pt x="59" y="93"/>
                    <a:pt x="73" y="74"/>
                    <a:pt x="85" y="54"/>
                  </a:cubicBezTo>
                  <a:cubicBezTo>
                    <a:pt x="89" y="48"/>
                    <a:pt x="92" y="40"/>
                    <a:pt x="94" y="32"/>
                  </a:cubicBezTo>
                  <a:cubicBezTo>
                    <a:pt x="84" y="31"/>
                    <a:pt x="75" y="30"/>
                    <a:pt x="66" y="30"/>
                  </a:cubicBezTo>
                  <a:cubicBezTo>
                    <a:pt x="56" y="30"/>
                    <a:pt x="48" y="31"/>
                    <a:pt x="40" y="33"/>
                  </a:cubicBezTo>
                  <a:cubicBezTo>
                    <a:pt x="28" y="37"/>
                    <a:pt x="15" y="39"/>
                    <a:pt x="2" y="39"/>
                  </a:cubicBezTo>
                  <a:cubicBezTo>
                    <a:pt x="1" y="25"/>
                    <a:pt x="0" y="12"/>
                    <a:pt x="0" y="0"/>
                  </a:cubicBezTo>
                </a:path>
              </a:pathLst>
            </a:custGeom>
            <a:solidFill>
              <a:srgbClr val="1561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š1íḋê">
              <a:extLst>
                <a:ext uri="{FF2B5EF4-FFF2-40B4-BE49-F238E27FC236}">
                  <a16:creationId xmlns:a16="http://schemas.microsoft.com/office/drawing/2014/main" id="{10B42F0B-0D14-4178-DCD4-39F40F8CAD7F}"/>
                </a:ext>
              </a:extLst>
            </p:cNvPr>
            <p:cNvSpPr/>
            <p:nvPr/>
          </p:nvSpPr>
          <p:spPr bwMode="auto">
            <a:xfrm>
              <a:off x="5589266" y="3158890"/>
              <a:ext cx="224348" cy="118312"/>
            </a:xfrm>
            <a:custGeom>
              <a:avLst/>
              <a:gdLst>
                <a:gd name="T0" fmla="*/ 20 w 96"/>
                <a:gd name="T1" fmla="*/ 0 h 51"/>
                <a:gd name="T2" fmla="*/ 8 w 96"/>
                <a:gd name="T3" fmla="*/ 1 h 51"/>
                <a:gd name="T4" fmla="*/ 0 w 96"/>
                <a:gd name="T5" fmla="*/ 3 h 51"/>
                <a:gd name="T6" fmla="*/ 0 w 96"/>
                <a:gd name="T7" fmla="*/ 4 h 51"/>
                <a:gd name="T8" fmla="*/ 0 w 96"/>
                <a:gd name="T9" fmla="*/ 12 h 51"/>
                <a:gd name="T10" fmla="*/ 2 w 96"/>
                <a:gd name="T11" fmla="*/ 51 h 51"/>
                <a:gd name="T12" fmla="*/ 40 w 96"/>
                <a:gd name="T13" fmla="*/ 45 h 51"/>
                <a:gd name="T14" fmla="*/ 66 w 96"/>
                <a:gd name="T15" fmla="*/ 42 h 51"/>
                <a:gd name="T16" fmla="*/ 94 w 96"/>
                <a:gd name="T17" fmla="*/ 44 h 51"/>
                <a:gd name="T18" fmla="*/ 92 w 96"/>
                <a:gd name="T19" fmla="*/ 23 h 51"/>
                <a:gd name="T20" fmla="*/ 63 w 96"/>
                <a:gd name="T21" fmla="*/ 6 h 51"/>
                <a:gd name="T22" fmla="*/ 20 w 96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1">
                  <a:moveTo>
                    <a:pt x="20" y="0"/>
                  </a:moveTo>
                  <a:cubicBezTo>
                    <a:pt x="16" y="0"/>
                    <a:pt x="12" y="1"/>
                    <a:pt x="8" y="1"/>
                  </a:cubicBezTo>
                  <a:cubicBezTo>
                    <a:pt x="5" y="1"/>
                    <a:pt x="2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9"/>
                    <a:pt x="0" y="12"/>
                  </a:cubicBezTo>
                  <a:cubicBezTo>
                    <a:pt x="0" y="24"/>
                    <a:pt x="1" y="37"/>
                    <a:pt x="2" y="51"/>
                  </a:cubicBezTo>
                  <a:cubicBezTo>
                    <a:pt x="15" y="51"/>
                    <a:pt x="28" y="49"/>
                    <a:pt x="40" y="45"/>
                  </a:cubicBezTo>
                  <a:cubicBezTo>
                    <a:pt x="48" y="43"/>
                    <a:pt x="56" y="42"/>
                    <a:pt x="66" y="42"/>
                  </a:cubicBezTo>
                  <a:cubicBezTo>
                    <a:pt x="75" y="42"/>
                    <a:pt x="84" y="43"/>
                    <a:pt x="94" y="44"/>
                  </a:cubicBezTo>
                  <a:cubicBezTo>
                    <a:pt x="96" y="37"/>
                    <a:pt x="96" y="30"/>
                    <a:pt x="92" y="23"/>
                  </a:cubicBezTo>
                  <a:cubicBezTo>
                    <a:pt x="87" y="13"/>
                    <a:pt x="75" y="8"/>
                    <a:pt x="63" y="6"/>
                  </a:cubicBezTo>
                  <a:cubicBezTo>
                    <a:pt x="49" y="2"/>
                    <a:pt x="34" y="0"/>
                    <a:pt x="20" y="0"/>
                  </a:cubicBezTo>
                </a:path>
              </a:pathLst>
            </a:custGeom>
            <a:solidFill>
              <a:srgbClr val="115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ľíḋê">
              <a:extLst>
                <a:ext uri="{FF2B5EF4-FFF2-40B4-BE49-F238E27FC236}">
                  <a16:creationId xmlns:a16="http://schemas.microsoft.com/office/drawing/2014/main" id="{581A2331-B9DE-5B02-D604-FF720AFEFE99}"/>
                </a:ext>
              </a:extLst>
            </p:cNvPr>
            <p:cNvSpPr/>
            <p:nvPr/>
          </p:nvSpPr>
          <p:spPr bwMode="auto">
            <a:xfrm>
              <a:off x="6174131" y="2385395"/>
              <a:ext cx="306943" cy="400700"/>
            </a:xfrm>
            <a:custGeom>
              <a:avLst/>
              <a:gdLst>
                <a:gd name="T0" fmla="*/ 117 w 132"/>
                <a:gd name="T1" fmla="*/ 167 h 173"/>
                <a:gd name="T2" fmla="*/ 90 w 132"/>
                <a:gd name="T3" fmla="*/ 172 h 173"/>
                <a:gd name="T4" fmla="*/ 83 w 132"/>
                <a:gd name="T5" fmla="*/ 171 h 173"/>
                <a:gd name="T6" fmla="*/ 51 w 132"/>
                <a:gd name="T7" fmla="*/ 160 h 173"/>
                <a:gd name="T8" fmla="*/ 18 w 132"/>
                <a:gd name="T9" fmla="*/ 137 h 173"/>
                <a:gd name="T10" fmla="*/ 10 w 132"/>
                <a:gd name="T11" fmla="*/ 117 h 173"/>
                <a:gd name="T12" fmla="*/ 1 w 132"/>
                <a:gd name="T13" fmla="*/ 51 h 173"/>
                <a:gd name="T14" fmla="*/ 5 w 132"/>
                <a:gd name="T15" fmla="*/ 21 h 173"/>
                <a:gd name="T16" fmla="*/ 58 w 132"/>
                <a:gd name="T17" fmla="*/ 16 h 173"/>
                <a:gd name="T18" fmla="*/ 71 w 132"/>
                <a:gd name="T19" fmla="*/ 79 h 173"/>
                <a:gd name="T20" fmla="*/ 72 w 132"/>
                <a:gd name="T21" fmla="*/ 86 h 173"/>
                <a:gd name="T22" fmla="*/ 75 w 132"/>
                <a:gd name="T23" fmla="*/ 91 h 173"/>
                <a:gd name="T24" fmla="*/ 82 w 132"/>
                <a:gd name="T25" fmla="*/ 97 h 173"/>
                <a:gd name="T26" fmla="*/ 109 w 132"/>
                <a:gd name="T27" fmla="*/ 115 h 173"/>
                <a:gd name="T28" fmla="*/ 129 w 132"/>
                <a:gd name="T29" fmla="*/ 137 h 173"/>
                <a:gd name="T30" fmla="*/ 117 w 132"/>
                <a:gd name="T31" fmla="*/ 16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73">
                  <a:moveTo>
                    <a:pt x="117" y="167"/>
                  </a:moveTo>
                  <a:cubicBezTo>
                    <a:pt x="109" y="171"/>
                    <a:pt x="99" y="173"/>
                    <a:pt x="90" y="172"/>
                  </a:cubicBezTo>
                  <a:cubicBezTo>
                    <a:pt x="88" y="172"/>
                    <a:pt x="86" y="172"/>
                    <a:pt x="83" y="171"/>
                  </a:cubicBezTo>
                  <a:cubicBezTo>
                    <a:pt x="72" y="169"/>
                    <a:pt x="62" y="165"/>
                    <a:pt x="51" y="160"/>
                  </a:cubicBezTo>
                  <a:cubicBezTo>
                    <a:pt x="39" y="155"/>
                    <a:pt x="25" y="149"/>
                    <a:pt x="18" y="137"/>
                  </a:cubicBezTo>
                  <a:cubicBezTo>
                    <a:pt x="14" y="131"/>
                    <a:pt x="12" y="124"/>
                    <a:pt x="10" y="117"/>
                  </a:cubicBezTo>
                  <a:cubicBezTo>
                    <a:pt x="6" y="95"/>
                    <a:pt x="3" y="73"/>
                    <a:pt x="1" y="51"/>
                  </a:cubicBezTo>
                  <a:cubicBezTo>
                    <a:pt x="0" y="41"/>
                    <a:pt x="0" y="30"/>
                    <a:pt x="5" y="21"/>
                  </a:cubicBezTo>
                  <a:cubicBezTo>
                    <a:pt x="15" y="1"/>
                    <a:pt x="43" y="0"/>
                    <a:pt x="58" y="16"/>
                  </a:cubicBezTo>
                  <a:cubicBezTo>
                    <a:pt x="71" y="30"/>
                    <a:pt x="69" y="61"/>
                    <a:pt x="71" y="79"/>
                  </a:cubicBezTo>
                  <a:cubicBezTo>
                    <a:pt x="71" y="81"/>
                    <a:pt x="72" y="84"/>
                    <a:pt x="72" y="86"/>
                  </a:cubicBezTo>
                  <a:cubicBezTo>
                    <a:pt x="73" y="88"/>
                    <a:pt x="74" y="90"/>
                    <a:pt x="75" y="91"/>
                  </a:cubicBezTo>
                  <a:cubicBezTo>
                    <a:pt x="77" y="94"/>
                    <a:pt x="79" y="96"/>
                    <a:pt x="82" y="97"/>
                  </a:cubicBezTo>
                  <a:cubicBezTo>
                    <a:pt x="91" y="103"/>
                    <a:pt x="100" y="109"/>
                    <a:pt x="109" y="115"/>
                  </a:cubicBezTo>
                  <a:cubicBezTo>
                    <a:pt x="117" y="121"/>
                    <a:pt x="126" y="127"/>
                    <a:pt x="129" y="137"/>
                  </a:cubicBezTo>
                  <a:cubicBezTo>
                    <a:pt x="132" y="148"/>
                    <a:pt x="126" y="160"/>
                    <a:pt x="117" y="167"/>
                  </a:cubicBezTo>
                  <a:close/>
                </a:path>
              </a:pathLst>
            </a:custGeom>
            <a:solidFill>
              <a:srgbClr val="FF8B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ŝ1ïḑé">
              <a:extLst>
                <a:ext uri="{FF2B5EF4-FFF2-40B4-BE49-F238E27FC236}">
                  <a16:creationId xmlns:a16="http://schemas.microsoft.com/office/drawing/2014/main" id="{EC5076C4-95A6-950E-2B02-0BFBF7E1E1C5}"/>
                </a:ext>
              </a:extLst>
            </p:cNvPr>
            <p:cNvSpPr/>
            <p:nvPr/>
          </p:nvSpPr>
          <p:spPr bwMode="auto">
            <a:xfrm>
              <a:off x="6339322" y="2585186"/>
              <a:ext cx="141752" cy="200908"/>
            </a:xfrm>
            <a:custGeom>
              <a:avLst/>
              <a:gdLst>
                <a:gd name="T0" fmla="*/ 46 w 61"/>
                <a:gd name="T1" fmla="*/ 81 h 87"/>
                <a:gd name="T2" fmla="*/ 19 w 61"/>
                <a:gd name="T3" fmla="*/ 86 h 87"/>
                <a:gd name="T4" fmla="*/ 3 w 61"/>
                <a:gd name="T5" fmla="*/ 25 h 87"/>
                <a:gd name="T6" fmla="*/ 1 w 61"/>
                <a:gd name="T7" fmla="*/ 4 h 87"/>
                <a:gd name="T8" fmla="*/ 1 w 61"/>
                <a:gd name="T9" fmla="*/ 0 h 87"/>
                <a:gd name="T10" fmla="*/ 4 w 61"/>
                <a:gd name="T11" fmla="*/ 5 h 87"/>
                <a:gd name="T12" fmla="*/ 11 w 61"/>
                <a:gd name="T13" fmla="*/ 11 h 87"/>
                <a:gd name="T14" fmla="*/ 38 w 61"/>
                <a:gd name="T15" fmla="*/ 29 h 87"/>
                <a:gd name="T16" fmla="*/ 58 w 61"/>
                <a:gd name="T17" fmla="*/ 51 h 87"/>
                <a:gd name="T18" fmla="*/ 46 w 61"/>
                <a:gd name="T19" fmla="*/ 8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87">
                  <a:moveTo>
                    <a:pt x="46" y="81"/>
                  </a:moveTo>
                  <a:cubicBezTo>
                    <a:pt x="38" y="85"/>
                    <a:pt x="28" y="87"/>
                    <a:pt x="19" y="86"/>
                  </a:cubicBezTo>
                  <a:cubicBezTo>
                    <a:pt x="15" y="66"/>
                    <a:pt x="8" y="46"/>
                    <a:pt x="3" y="25"/>
                  </a:cubicBezTo>
                  <a:cubicBezTo>
                    <a:pt x="1" y="18"/>
                    <a:pt x="0" y="11"/>
                    <a:pt x="1" y="4"/>
                  </a:cubicBezTo>
                  <a:cubicBezTo>
                    <a:pt x="1" y="3"/>
                    <a:pt x="1" y="1"/>
                    <a:pt x="1" y="0"/>
                  </a:cubicBezTo>
                  <a:cubicBezTo>
                    <a:pt x="2" y="2"/>
                    <a:pt x="3" y="4"/>
                    <a:pt x="4" y="5"/>
                  </a:cubicBezTo>
                  <a:cubicBezTo>
                    <a:pt x="6" y="8"/>
                    <a:pt x="8" y="10"/>
                    <a:pt x="11" y="11"/>
                  </a:cubicBezTo>
                  <a:cubicBezTo>
                    <a:pt x="20" y="17"/>
                    <a:pt x="29" y="23"/>
                    <a:pt x="38" y="29"/>
                  </a:cubicBezTo>
                  <a:cubicBezTo>
                    <a:pt x="46" y="35"/>
                    <a:pt x="55" y="41"/>
                    <a:pt x="58" y="51"/>
                  </a:cubicBezTo>
                  <a:cubicBezTo>
                    <a:pt x="61" y="62"/>
                    <a:pt x="55" y="74"/>
                    <a:pt x="46" y="81"/>
                  </a:cubicBezTo>
                  <a:close/>
                </a:path>
              </a:pathLst>
            </a:custGeom>
            <a:solidFill>
              <a:srgbClr val="F26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ṧľiḋê">
              <a:extLst>
                <a:ext uri="{FF2B5EF4-FFF2-40B4-BE49-F238E27FC236}">
                  <a16:creationId xmlns:a16="http://schemas.microsoft.com/office/drawing/2014/main" id="{6F4EF92A-7583-5A19-E1B8-A9CAD7E99AED}"/>
                </a:ext>
              </a:extLst>
            </p:cNvPr>
            <p:cNvSpPr/>
            <p:nvPr/>
          </p:nvSpPr>
          <p:spPr bwMode="auto">
            <a:xfrm>
              <a:off x="5578104" y="1991391"/>
              <a:ext cx="765682" cy="1410820"/>
            </a:xfrm>
            <a:custGeom>
              <a:avLst/>
              <a:gdLst>
                <a:gd name="T0" fmla="*/ 287 w 329"/>
                <a:gd name="T1" fmla="*/ 175 h 609"/>
                <a:gd name="T2" fmla="*/ 327 w 329"/>
                <a:gd name="T3" fmla="*/ 519 h 609"/>
                <a:gd name="T4" fmla="*/ 1 w 329"/>
                <a:gd name="T5" fmla="*/ 557 h 609"/>
                <a:gd name="T6" fmla="*/ 0 w 329"/>
                <a:gd name="T7" fmla="*/ 280 h 609"/>
                <a:gd name="T8" fmla="*/ 38 w 329"/>
                <a:gd name="T9" fmla="*/ 15 h 609"/>
                <a:gd name="T10" fmla="*/ 213 w 329"/>
                <a:gd name="T11" fmla="*/ 13 h 609"/>
                <a:gd name="T12" fmla="*/ 295 w 329"/>
                <a:gd name="T13" fmla="*/ 37 h 609"/>
                <a:gd name="T14" fmla="*/ 329 w 329"/>
                <a:gd name="T15" fmla="*/ 206 h 609"/>
                <a:gd name="T16" fmla="*/ 284 w 329"/>
                <a:gd name="T17" fmla="*/ 217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609">
                  <a:moveTo>
                    <a:pt x="287" y="175"/>
                  </a:moveTo>
                  <a:cubicBezTo>
                    <a:pt x="290" y="260"/>
                    <a:pt x="327" y="519"/>
                    <a:pt x="327" y="519"/>
                  </a:cubicBezTo>
                  <a:cubicBezTo>
                    <a:pt x="221" y="609"/>
                    <a:pt x="1" y="557"/>
                    <a:pt x="1" y="557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68" y="0"/>
                    <a:pt x="213" y="13"/>
                    <a:pt x="213" y="13"/>
                  </a:cubicBezTo>
                  <a:cubicBezTo>
                    <a:pt x="213" y="13"/>
                    <a:pt x="274" y="12"/>
                    <a:pt x="295" y="37"/>
                  </a:cubicBezTo>
                  <a:cubicBezTo>
                    <a:pt x="325" y="74"/>
                    <a:pt x="329" y="206"/>
                    <a:pt x="329" y="206"/>
                  </a:cubicBezTo>
                  <a:cubicBezTo>
                    <a:pt x="329" y="206"/>
                    <a:pt x="310" y="226"/>
                    <a:pt x="284" y="217"/>
                  </a:cubicBezTo>
                </a:path>
              </a:pathLst>
            </a:custGeom>
            <a:solidFill>
              <a:srgbClr val="C9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ṣlîḓè">
              <a:extLst>
                <a:ext uri="{FF2B5EF4-FFF2-40B4-BE49-F238E27FC236}">
                  <a16:creationId xmlns:a16="http://schemas.microsoft.com/office/drawing/2014/main" id="{2EC0BA79-66FB-8CAE-C3E8-65FB12D83587}"/>
                </a:ext>
              </a:extLst>
            </p:cNvPr>
            <p:cNvSpPr/>
            <p:nvPr/>
          </p:nvSpPr>
          <p:spPr bwMode="auto">
            <a:xfrm>
              <a:off x="6253379" y="2307264"/>
              <a:ext cx="34601" cy="191979"/>
            </a:xfrm>
            <a:custGeom>
              <a:avLst/>
              <a:gdLst>
                <a:gd name="T0" fmla="*/ 13 w 15"/>
                <a:gd name="T1" fmla="*/ 0 h 83"/>
                <a:gd name="T2" fmla="*/ 15 w 15"/>
                <a:gd name="T3" fmla="*/ 39 h 83"/>
                <a:gd name="T4" fmla="*/ 11 w 15"/>
                <a:gd name="T5" fmla="*/ 52 h 83"/>
                <a:gd name="T6" fmla="*/ 9 w 15"/>
                <a:gd name="T7" fmla="*/ 55 h 83"/>
                <a:gd name="T8" fmla="*/ 6 w 15"/>
                <a:gd name="T9" fmla="*/ 65 h 83"/>
                <a:gd name="T10" fmla="*/ 1 w 15"/>
                <a:gd name="T11" fmla="*/ 81 h 83"/>
                <a:gd name="T12" fmla="*/ 0 w 15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83">
                  <a:moveTo>
                    <a:pt x="13" y="0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13" y="48"/>
                    <a:pt x="11" y="52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7" y="58"/>
                    <a:pt x="6" y="61"/>
                    <a:pt x="6" y="65"/>
                  </a:cubicBezTo>
                  <a:cubicBezTo>
                    <a:pt x="6" y="71"/>
                    <a:pt x="5" y="77"/>
                    <a:pt x="1" y="81"/>
                  </a:cubicBezTo>
                  <a:cubicBezTo>
                    <a:pt x="0" y="83"/>
                    <a:pt x="0" y="83"/>
                    <a:pt x="0" y="83"/>
                  </a:cubicBezTo>
                </a:path>
              </a:pathLst>
            </a:custGeom>
            <a:solidFill>
              <a:srgbClr val="B6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ṣḷiďê">
              <a:extLst>
                <a:ext uri="{FF2B5EF4-FFF2-40B4-BE49-F238E27FC236}">
                  <a16:creationId xmlns:a16="http://schemas.microsoft.com/office/drawing/2014/main" id="{54E9DD69-14A8-19C4-8997-4BE65EBBEEBF}"/>
                </a:ext>
              </a:extLst>
            </p:cNvPr>
            <p:cNvSpPr/>
            <p:nvPr/>
          </p:nvSpPr>
          <p:spPr bwMode="auto">
            <a:xfrm>
              <a:off x="5458676" y="2114169"/>
              <a:ext cx="584865" cy="762335"/>
            </a:xfrm>
            <a:custGeom>
              <a:avLst/>
              <a:gdLst>
                <a:gd name="T0" fmla="*/ 27 w 251"/>
                <a:gd name="T1" fmla="*/ 297 h 329"/>
                <a:gd name="T2" fmla="*/ 46 w 251"/>
                <a:gd name="T3" fmla="*/ 323 h 329"/>
                <a:gd name="T4" fmla="*/ 75 w 251"/>
                <a:gd name="T5" fmla="*/ 326 h 329"/>
                <a:gd name="T6" fmla="*/ 102 w 251"/>
                <a:gd name="T7" fmla="*/ 310 h 329"/>
                <a:gd name="T8" fmla="*/ 193 w 251"/>
                <a:gd name="T9" fmla="*/ 166 h 329"/>
                <a:gd name="T10" fmla="*/ 233 w 251"/>
                <a:gd name="T11" fmla="*/ 111 h 329"/>
                <a:gd name="T12" fmla="*/ 250 w 251"/>
                <a:gd name="T13" fmla="*/ 77 h 329"/>
                <a:gd name="T14" fmla="*/ 233 w 251"/>
                <a:gd name="T15" fmla="*/ 46 h 329"/>
                <a:gd name="T16" fmla="*/ 221 w 251"/>
                <a:gd name="T17" fmla="*/ 38 h 329"/>
                <a:gd name="T18" fmla="*/ 222 w 251"/>
                <a:gd name="T19" fmla="*/ 33 h 329"/>
                <a:gd name="T20" fmla="*/ 235 w 251"/>
                <a:gd name="T21" fmla="*/ 21 h 329"/>
                <a:gd name="T22" fmla="*/ 239 w 251"/>
                <a:gd name="T23" fmla="*/ 5 h 329"/>
                <a:gd name="T24" fmla="*/ 227 w 251"/>
                <a:gd name="T25" fmla="*/ 1 h 329"/>
                <a:gd name="T26" fmla="*/ 216 w 251"/>
                <a:gd name="T27" fmla="*/ 9 h 329"/>
                <a:gd name="T28" fmla="*/ 175 w 251"/>
                <a:gd name="T29" fmla="*/ 76 h 329"/>
                <a:gd name="T30" fmla="*/ 172 w 251"/>
                <a:gd name="T31" fmla="*/ 102 h 329"/>
                <a:gd name="T32" fmla="*/ 160 w 251"/>
                <a:gd name="T33" fmla="*/ 121 h 329"/>
                <a:gd name="T34" fmla="*/ 84 w 251"/>
                <a:gd name="T35" fmla="*/ 202 h 329"/>
                <a:gd name="T36" fmla="*/ 88 w 251"/>
                <a:gd name="T37" fmla="*/ 142 h 329"/>
                <a:gd name="T38" fmla="*/ 76 w 251"/>
                <a:gd name="T39" fmla="*/ 109 h 329"/>
                <a:gd name="T40" fmla="*/ 29 w 251"/>
                <a:gd name="T41" fmla="*/ 105 h 329"/>
                <a:gd name="T42" fmla="*/ 1 w 251"/>
                <a:gd name="T43" fmla="*/ 192 h 329"/>
                <a:gd name="T44" fmla="*/ 27 w 251"/>
                <a:gd name="T45" fmla="*/ 29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1" h="329">
                  <a:moveTo>
                    <a:pt x="27" y="297"/>
                  </a:moveTo>
                  <a:cubicBezTo>
                    <a:pt x="31" y="307"/>
                    <a:pt x="36" y="317"/>
                    <a:pt x="46" y="323"/>
                  </a:cubicBezTo>
                  <a:cubicBezTo>
                    <a:pt x="54" y="329"/>
                    <a:pt x="65" y="329"/>
                    <a:pt x="75" y="326"/>
                  </a:cubicBezTo>
                  <a:cubicBezTo>
                    <a:pt x="85" y="323"/>
                    <a:pt x="94" y="317"/>
                    <a:pt x="102" y="310"/>
                  </a:cubicBezTo>
                  <a:cubicBezTo>
                    <a:pt x="145" y="273"/>
                    <a:pt x="162" y="214"/>
                    <a:pt x="193" y="166"/>
                  </a:cubicBezTo>
                  <a:cubicBezTo>
                    <a:pt x="205" y="147"/>
                    <a:pt x="220" y="129"/>
                    <a:pt x="233" y="111"/>
                  </a:cubicBezTo>
                  <a:cubicBezTo>
                    <a:pt x="241" y="100"/>
                    <a:pt x="248" y="89"/>
                    <a:pt x="250" y="77"/>
                  </a:cubicBezTo>
                  <a:cubicBezTo>
                    <a:pt x="251" y="64"/>
                    <a:pt x="245" y="50"/>
                    <a:pt x="233" y="46"/>
                  </a:cubicBezTo>
                  <a:cubicBezTo>
                    <a:pt x="228" y="44"/>
                    <a:pt x="222" y="43"/>
                    <a:pt x="221" y="38"/>
                  </a:cubicBezTo>
                  <a:cubicBezTo>
                    <a:pt x="221" y="36"/>
                    <a:pt x="221" y="35"/>
                    <a:pt x="222" y="33"/>
                  </a:cubicBezTo>
                  <a:cubicBezTo>
                    <a:pt x="225" y="28"/>
                    <a:pt x="231" y="25"/>
                    <a:pt x="235" y="21"/>
                  </a:cubicBezTo>
                  <a:cubicBezTo>
                    <a:pt x="240" y="17"/>
                    <a:pt x="243" y="10"/>
                    <a:pt x="239" y="5"/>
                  </a:cubicBezTo>
                  <a:cubicBezTo>
                    <a:pt x="237" y="1"/>
                    <a:pt x="232" y="0"/>
                    <a:pt x="227" y="1"/>
                  </a:cubicBezTo>
                  <a:cubicBezTo>
                    <a:pt x="223" y="3"/>
                    <a:pt x="220" y="6"/>
                    <a:pt x="216" y="9"/>
                  </a:cubicBezTo>
                  <a:cubicBezTo>
                    <a:pt x="197" y="27"/>
                    <a:pt x="179" y="49"/>
                    <a:pt x="175" y="76"/>
                  </a:cubicBezTo>
                  <a:cubicBezTo>
                    <a:pt x="174" y="85"/>
                    <a:pt x="175" y="94"/>
                    <a:pt x="172" y="102"/>
                  </a:cubicBezTo>
                  <a:cubicBezTo>
                    <a:pt x="169" y="109"/>
                    <a:pt x="165" y="115"/>
                    <a:pt x="160" y="121"/>
                  </a:cubicBezTo>
                  <a:cubicBezTo>
                    <a:pt x="136" y="149"/>
                    <a:pt x="112" y="178"/>
                    <a:pt x="84" y="202"/>
                  </a:cubicBezTo>
                  <a:cubicBezTo>
                    <a:pt x="88" y="182"/>
                    <a:pt x="89" y="162"/>
                    <a:pt x="88" y="142"/>
                  </a:cubicBezTo>
                  <a:cubicBezTo>
                    <a:pt x="87" y="130"/>
                    <a:pt x="84" y="118"/>
                    <a:pt x="76" y="109"/>
                  </a:cubicBezTo>
                  <a:cubicBezTo>
                    <a:pt x="65" y="96"/>
                    <a:pt x="44" y="96"/>
                    <a:pt x="29" y="105"/>
                  </a:cubicBezTo>
                  <a:cubicBezTo>
                    <a:pt x="0" y="123"/>
                    <a:pt x="0" y="162"/>
                    <a:pt x="1" y="192"/>
                  </a:cubicBezTo>
                  <a:cubicBezTo>
                    <a:pt x="3" y="228"/>
                    <a:pt x="14" y="264"/>
                    <a:pt x="27" y="297"/>
                  </a:cubicBezTo>
                  <a:close/>
                </a:path>
              </a:pathLst>
            </a:custGeom>
            <a:solidFill>
              <a:srgbClr val="FF8B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ŝḷíḋê">
              <a:extLst>
                <a:ext uri="{FF2B5EF4-FFF2-40B4-BE49-F238E27FC236}">
                  <a16:creationId xmlns:a16="http://schemas.microsoft.com/office/drawing/2014/main" id="{78AF1124-C274-E1B5-D27F-C22313ECD903}"/>
                </a:ext>
              </a:extLst>
            </p:cNvPr>
            <p:cNvSpPr/>
            <p:nvPr/>
          </p:nvSpPr>
          <p:spPr bwMode="auto">
            <a:xfrm>
              <a:off x="5426307" y="2001437"/>
              <a:ext cx="368331" cy="588214"/>
            </a:xfrm>
            <a:custGeom>
              <a:avLst/>
              <a:gdLst>
                <a:gd name="T0" fmla="*/ 158 w 158"/>
                <a:gd name="T1" fmla="*/ 4 h 254"/>
                <a:gd name="T2" fmla="*/ 21 w 158"/>
                <a:gd name="T3" fmla="*/ 95 h 254"/>
                <a:gd name="T4" fmla="*/ 6 w 158"/>
                <a:gd name="T5" fmla="*/ 254 h 254"/>
                <a:gd name="T6" fmla="*/ 117 w 158"/>
                <a:gd name="T7" fmla="*/ 230 h 254"/>
                <a:gd name="T8" fmla="*/ 109 w 158"/>
                <a:gd name="T9" fmla="*/ 15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254">
                  <a:moveTo>
                    <a:pt x="158" y="4"/>
                  </a:moveTo>
                  <a:cubicBezTo>
                    <a:pt x="158" y="4"/>
                    <a:pt x="31" y="0"/>
                    <a:pt x="21" y="95"/>
                  </a:cubicBezTo>
                  <a:cubicBezTo>
                    <a:pt x="16" y="151"/>
                    <a:pt x="0" y="239"/>
                    <a:pt x="6" y="254"/>
                  </a:cubicBezTo>
                  <a:cubicBezTo>
                    <a:pt x="6" y="254"/>
                    <a:pt x="75" y="243"/>
                    <a:pt x="117" y="230"/>
                  </a:cubicBezTo>
                  <a:cubicBezTo>
                    <a:pt x="117" y="230"/>
                    <a:pt x="118" y="179"/>
                    <a:pt x="109" y="159"/>
                  </a:cubicBezTo>
                </a:path>
              </a:pathLst>
            </a:custGeom>
            <a:solidFill>
              <a:srgbClr val="C9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ṡḷiḍé">
              <a:extLst>
                <a:ext uri="{FF2B5EF4-FFF2-40B4-BE49-F238E27FC236}">
                  <a16:creationId xmlns:a16="http://schemas.microsoft.com/office/drawing/2014/main" id="{E53E7787-7243-1DCC-A64A-226C587BFCD5}"/>
                </a:ext>
              </a:extLst>
            </p:cNvPr>
            <p:cNvSpPr/>
            <p:nvPr/>
          </p:nvSpPr>
          <p:spPr bwMode="auto">
            <a:xfrm>
              <a:off x="5610473" y="2163279"/>
              <a:ext cx="98222" cy="377261"/>
            </a:xfrm>
            <a:custGeom>
              <a:avLst/>
              <a:gdLst>
                <a:gd name="T0" fmla="*/ 0 w 42"/>
                <a:gd name="T1" fmla="*/ 0 h 163"/>
                <a:gd name="T2" fmla="*/ 31 w 42"/>
                <a:gd name="T3" fmla="*/ 70 h 163"/>
                <a:gd name="T4" fmla="*/ 31 w 42"/>
                <a:gd name="T5" fmla="*/ 86 h 163"/>
                <a:gd name="T6" fmla="*/ 38 w 42"/>
                <a:gd name="T7" fmla="*/ 109 h 163"/>
                <a:gd name="T8" fmla="*/ 40 w 42"/>
                <a:gd name="T9" fmla="*/ 153 h 163"/>
                <a:gd name="T10" fmla="*/ 39 w 42"/>
                <a:gd name="T11" fmla="*/ 159 h 163"/>
                <a:gd name="T12" fmla="*/ 31 w 42"/>
                <a:gd name="T13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3">
                  <a:moveTo>
                    <a:pt x="0" y="0"/>
                  </a:moveTo>
                  <a:cubicBezTo>
                    <a:pt x="15" y="21"/>
                    <a:pt x="30" y="44"/>
                    <a:pt x="31" y="70"/>
                  </a:cubicBezTo>
                  <a:cubicBezTo>
                    <a:pt x="31" y="75"/>
                    <a:pt x="30" y="80"/>
                    <a:pt x="31" y="86"/>
                  </a:cubicBezTo>
                  <a:cubicBezTo>
                    <a:pt x="32" y="94"/>
                    <a:pt x="36" y="101"/>
                    <a:pt x="38" y="109"/>
                  </a:cubicBezTo>
                  <a:cubicBezTo>
                    <a:pt x="42" y="123"/>
                    <a:pt x="41" y="138"/>
                    <a:pt x="40" y="153"/>
                  </a:cubicBezTo>
                  <a:cubicBezTo>
                    <a:pt x="40" y="155"/>
                    <a:pt x="40" y="157"/>
                    <a:pt x="39" y="159"/>
                  </a:cubicBezTo>
                  <a:cubicBezTo>
                    <a:pt x="37" y="161"/>
                    <a:pt x="34" y="162"/>
                    <a:pt x="31" y="163"/>
                  </a:cubicBezTo>
                </a:path>
              </a:pathLst>
            </a:custGeom>
            <a:solidFill>
              <a:srgbClr val="B6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šḻiḋe">
              <a:extLst>
                <a:ext uri="{FF2B5EF4-FFF2-40B4-BE49-F238E27FC236}">
                  <a16:creationId xmlns:a16="http://schemas.microsoft.com/office/drawing/2014/main" id="{CD2BF133-5C9E-5BA8-1239-5614B052A5A5}"/>
                </a:ext>
              </a:extLst>
            </p:cNvPr>
            <p:cNvSpPr/>
            <p:nvPr/>
          </p:nvSpPr>
          <p:spPr bwMode="auto">
            <a:xfrm>
              <a:off x="5822543" y="1614131"/>
              <a:ext cx="414094" cy="521245"/>
            </a:xfrm>
            <a:custGeom>
              <a:avLst/>
              <a:gdLst>
                <a:gd name="T0" fmla="*/ 177 w 178"/>
                <a:gd name="T1" fmla="*/ 19 h 225"/>
                <a:gd name="T2" fmla="*/ 160 w 178"/>
                <a:gd name="T3" fmla="*/ 123 h 225"/>
                <a:gd name="T4" fmla="*/ 98 w 178"/>
                <a:gd name="T5" fmla="*/ 147 h 225"/>
                <a:gd name="T6" fmla="*/ 95 w 178"/>
                <a:gd name="T7" fmla="*/ 191 h 225"/>
                <a:gd name="T8" fmla="*/ 33 w 178"/>
                <a:gd name="T9" fmla="*/ 207 h 225"/>
                <a:gd name="T10" fmla="*/ 0 w 178"/>
                <a:gd name="T11" fmla="*/ 171 h 225"/>
                <a:gd name="T12" fmla="*/ 53 w 178"/>
                <a:gd name="T13" fmla="*/ 0 h 225"/>
                <a:gd name="T14" fmla="*/ 177 w 178"/>
                <a:gd name="T15" fmla="*/ 1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8" h="225">
                  <a:moveTo>
                    <a:pt x="177" y="19"/>
                  </a:moveTo>
                  <a:cubicBezTo>
                    <a:pt x="178" y="23"/>
                    <a:pt x="177" y="97"/>
                    <a:pt x="160" y="123"/>
                  </a:cubicBezTo>
                  <a:cubicBezTo>
                    <a:pt x="143" y="148"/>
                    <a:pt x="128" y="156"/>
                    <a:pt x="98" y="147"/>
                  </a:cubicBezTo>
                  <a:cubicBezTo>
                    <a:pt x="95" y="191"/>
                    <a:pt x="95" y="191"/>
                    <a:pt x="95" y="191"/>
                  </a:cubicBezTo>
                  <a:cubicBezTo>
                    <a:pt x="95" y="191"/>
                    <a:pt x="77" y="225"/>
                    <a:pt x="33" y="207"/>
                  </a:cubicBezTo>
                  <a:cubicBezTo>
                    <a:pt x="6" y="195"/>
                    <a:pt x="0" y="171"/>
                    <a:pt x="0" y="171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177" y="19"/>
                  </a:lnTo>
                  <a:close/>
                </a:path>
              </a:pathLst>
            </a:custGeom>
            <a:solidFill>
              <a:srgbClr val="FF8B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$ļíḍé">
              <a:extLst>
                <a:ext uri="{FF2B5EF4-FFF2-40B4-BE49-F238E27FC236}">
                  <a16:creationId xmlns:a16="http://schemas.microsoft.com/office/drawing/2014/main" id="{C6083B48-3946-78D8-C978-E74A3FA80ADD}"/>
                </a:ext>
              </a:extLst>
            </p:cNvPr>
            <p:cNvSpPr/>
            <p:nvPr/>
          </p:nvSpPr>
          <p:spPr bwMode="auto">
            <a:xfrm>
              <a:off x="5818078" y="1442243"/>
              <a:ext cx="530174" cy="445346"/>
            </a:xfrm>
            <a:custGeom>
              <a:avLst/>
              <a:gdLst>
                <a:gd name="T0" fmla="*/ 14 w 228"/>
                <a:gd name="T1" fmla="*/ 187 h 192"/>
                <a:gd name="T2" fmla="*/ 59 w 228"/>
                <a:gd name="T3" fmla="*/ 177 h 192"/>
                <a:gd name="T4" fmla="*/ 76 w 228"/>
                <a:gd name="T5" fmla="*/ 159 h 192"/>
                <a:gd name="T6" fmla="*/ 64 w 228"/>
                <a:gd name="T7" fmla="*/ 142 h 192"/>
                <a:gd name="T8" fmla="*/ 78 w 228"/>
                <a:gd name="T9" fmla="*/ 111 h 192"/>
                <a:gd name="T10" fmla="*/ 102 w 228"/>
                <a:gd name="T11" fmla="*/ 122 h 192"/>
                <a:gd name="T12" fmla="*/ 113 w 228"/>
                <a:gd name="T13" fmla="*/ 94 h 192"/>
                <a:gd name="T14" fmla="*/ 154 w 228"/>
                <a:gd name="T15" fmla="*/ 95 h 192"/>
                <a:gd name="T16" fmla="*/ 213 w 228"/>
                <a:gd name="T17" fmla="*/ 108 h 192"/>
                <a:gd name="T18" fmla="*/ 211 w 228"/>
                <a:gd name="T19" fmla="*/ 77 h 192"/>
                <a:gd name="T20" fmla="*/ 181 w 228"/>
                <a:gd name="T21" fmla="*/ 49 h 192"/>
                <a:gd name="T22" fmla="*/ 61 w 228"/>
                <a:gd name="T23" fmla="*/ 27 h 192"/>
                <a:gd name="T24" fmla="*/ 14 w 228"/>
                <a:gd name="T25" fmla="*/ 18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" h="192">
                  <a:moveTo>
                    <a:pt x="14" y="187"/>
                  </a:moveTo>
                  <a:cubicBezTo>
                    <a:pt x="15" y="192"/>
                    <a:pt x="44" y="188"/>
                    <a:pt x="59" y="177"/>
                  </a:cubicBezTo>
                  <a:cubicBezTo>
                    <a:pt x="73" y="165"/>
                    <a:pt x="77" y="167"/>
                    <a:pt x="76" y="159"/>
                  </a:cubicBezTo>
                  <a:cubicBezTo>
                    <a:pt x="76" y="151"/>
                    <a:pt x="69" y="155"/>
                    <a:pt x="64" y="142"/>
                  </a:cubicBezTo>
                  <a:cubicBezTo>
                    <a:pt x="59" y="128"/>
                    <a:pt x="61" y="109"/>
                    <a:pt x="78" y="111"/>
                  </a:cubicBezTo>
                  <a:cubicBezTo>
                    <a:pt x="96" y="114"/>
                    <a:pt x="94" y="127"/>
                    <a:pt x="102" y="122"/>
                  </a:cubicBezTo>
                  <a:cubicBezTo>
                    <a:pt x="110" y="116"/>
                    <a:pt x="105" y="96"/>
                    <a:pt x="113" y="94"/>
                  </a:cubicBezTo>
                  <a:cubicBezTo>
                    <a:pt x="120" y="91"/>
                    <a:pt x="125" y="78"/>
                    <a:pt x="154" y="95"/>
                  </a:cubicBezTo>
                  <a:cubicBezTo>
                    <a:pt x="184" y="112"/>
                    <a:pt x="208" y="130"/>
                    <a:pt x="213" y="108"/>
                  </a:cubicBezTo>
                  <a:cubicBezTo>
                    <a:pt x="218" y="85"/>
                    <a:pt x="194" y="84"/>
                    <a:pt x="211" y="77"/>
                  </a:cubicBezTo>
                  <a:cubicBezTo>
                    <a:pt x="228" y="69"/>
                    <a:pt x="212" y="49"/>
                    <a:pt x="181" y="49"/>
                  </a:cubicBezTo>
                  <a:cubicBezTo>
                    <a:pt x="149" y="50"/>
                    <a:pt x="115" y="0"/>
                    <a:pt x="61" y="27"/>
                  </a:cubicBezTo>
                  <a:cubicBezTo>
                    <a:pt x="7" y="55"/>
                    <a:pt x="0" y="79"/>
                    <a:pt x="14" y="187"/>
                  </a:cubicBezTo>
                  <a:close/>
                </a:path>
              </a:pathLst>
            </a:custGeom>
            <a:solidFill>
              <a:srgbClr val="001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šḻiḍé">
              <a:extLst>
                <a:ext uri="{FF2B5EF4-FFF2-40B4-BE49-F238E27FC236}">
                  <a16:creationId xmlns:a16="http://schemas.microsoft.com/office/drawing/2014/main" id="{18B39A6B-5964-D05D-E8E5-B09EA0B9325E}"/>
                </a:ext>
              </a:extLst>
            </p:cNvPr>
            <p:cNvSpPr/>
            <p:nvPr/>
          </p:nvSpPr>
          <p:spPr bwMode="auto">
            <a:xfrm>
              <a:off x="5931926" y="1892054"/>
              <a:ext cx="118312" cy="116080"/>
            </a:xfrm>
            <a:custGeom>
              <a:avLst/>
              <a:gdLst>
                <a:gd name="T0" fmla="*/ 51 w 51"/>
                <a:gd name="T1" fmla="*/ 27 h 50"/>
                <a:gd name="T2" fmla="*/ 15 w 51"/>
                <a:gd name="T3" fmla="*/ 12 h 50"/>
                <a:gd name="T4" fmla="*/ 30 w 51"/>
                <a:gd name="T5" fmla="*/ 37 h 50"/>
                <a:gd name="T6" fmla="*/ 49 w 51"/>
                <a:gd name="T7" fmla="*/ 50 h 50"/>
                <a:gd name="T8" fmla="*/ 51 w 51"/>
                <a:gd name="T9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0">
                  <a:moveTo>
                    <a:pt x="51" y="27"/>
                  </a:moveTo>
                  <a:cubicBezTo>
                    <a:pt x="44" y="27"/>
                    <a:pt x="30" y="24"/>
                    <a:pt x="15" y="12"/>
                  </a:cubicBezTo>
                  <a:cubicBezTo>
                    <a:pt x="0" y="0"/>
                    <a:pt x="18" y="31"/>
                    <a:pt x="30" y="37"/>
                  </a:cubicBezTo>
                  <a:cubicBezTo>
                    <a:pt x="41" y="43"/>
                    <a:pt x="49" y="50"/>
                    <a:pt x="49" y="50"/>
                  </a:cubicBezTo>
                  <a:lnTo>
                    <a:pt x="51" y="27"/>
                  </a:lnTo>
                  <a:close/>
                </a:path>
              </a:pathLst>
            </a:custGeom>
            <a:solidFill>
              <a:srgbClr val="F26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Sḷiḑê">
              <a:extLst>
                <a:ext uri="{FF2B5EF4-FFF2-40B4-BE49-F238E27FC236}">
                  <a16:creationId xmlns:a16="http://schemas.microsoft.com/office/drawing/2014/main" id="{54BD864B-5788-07E9-E838-84AD689C7538}"/>
                </a:ext>
              </a:extLst>
            </p:cNvPr>
            <p:cNvSpPr/>
            <p:nvPr/>
          </p:nvSpPr>
          <p:spPr bwMode="auto">
            <a:xfrm>
              <a:off x="5922997" y="1681100"/>
              <a:ext cx="174120" cy="202024"/>
            </a:xfrm>
            <a:custGeom>
              <a:avLst/>
              <a:gdLst>
                <a:gd name="T0" fmla="*/ 59 w 75"/>
                <a:gd name="T1" fmla="*/ 26 h 87"/>
                <a:gd name="T2" fmla="*/ 24 w 75"/>
                <a:gd name="T3" fmla="*/ 4 h 87"/>
                <a:gd name="T4" fmla="*/ 41 w 75"/>
                <a:gd name="T5" fmla="*/ 68 h 87"/>
                <a:gd name="T6" fmla="*/ 59 w 75"/>
                <a:gd name="T7" fmla="*/ 2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87">
                  <a:moveTo>
                    <a:pt x="59" y="26"/>
                  </a:moveTo>
                  <a:cubicBezTo>
                    <a:pt x="59" y="26"/>
                    <a:pt x="48" y="0"/>
                    <a:pt x="24" y="4"/>
                  </a:cubicBezTo>
                  <a:cubicBezTo>
                    <a:pt x="0" y="8"/>
                    <a:pt x="7" y="49"/>
                    <a:pt x="41" y="68"/>
                  </a:cubicBezTo>
                  <a:cubicBezTo>
                    <a:pt x="75" y="87"/>
                    <a:pt x="59" y="26"/>
                    <a:pt x="59" y="26"/>
                  </a:cubicBezTo>
                  <a:close/>
                </a:path>
              </a:pathLst>
            </a:custGeom>
            <a:solidFill>
              <a:srgbClr val="FF8B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ṥļíďê">
              <a:extLst>
                <a:ext uri="{FF2B5EF4-FFF2-40B4-BE49-F238E27FC236}">
                  <a16:creationId xmlns:a16="http://schemas.microsoft.com/office/drawing/2014/main" id="{CFBA9EF8-73BC-194C-DFFF-5B9FF836B494}"/>
                </a:ext>
              </a:extLst>
            </p:cNvPr>
            <p:cNvSpPr/>
            <p:nvPr/>
          </p:nvSpPr>
          <p:spPr bwMode="auto">
            <a:xfrm>
              <a:off x="5782361" y="1956791"/>
              <a:ext cx="170772" cy="178585"/>
            </a:xfrm>
            <a:custGeom>
              <a:avLst/>
              <a:gdLst>
                <a:gd name="T0" fmla="*/ 22 w 73"/>
                <a:gd name="T1" fmla="*/ 0 h 77"/>
                <a:gd name="T2" fmla="*/ 4 w 73"/>
                <a:gd name="T3" fmla="*/ 26 h 77"/>
                <a:gd name="T4" fmla="*/ 1 w 73"/>
                <a:gd name="T5" fmla="*/ 41 h 77"/>
                <a:gd name="T6" fmla="*/ 5 w 73"/>
                <a:gd name="T7" fmla="*/ 52 h 77"/>
                <a:gd name="T8" fmla="*/ 7 w 73"/>
                <a:gd name="T9" fmla="*/ 55 h 77"/>
                <a:gd name="T10" fmla="*/ 9 w 73"/>
                <a:gd name="T11" fmla="*/ 58 h 77"/>
                <a:gd name="T12" fmla="*/ 34 w 73"/>
                <a:gd name="T13" fmla="*/ 77 h 77"/>
                <a:gd name="T14" fmla="*/ 49 w 73"/>
                <a:gd name="T15" fmla="*/ 72 h 77"/>
                <a:gd name="T16" fmla="*/ 54 w 73"/>
                <a:gd name="T17" fmla="*/ 71 h 77"/>
                <a:gd name="T18" fmla="*/ 72 w 73"/>
                <a:gd name="T19" fmla="*/ 71 h 77"/>
                <a:gd name="T20" fmla="*/ 72 w 73"/>
                <a:gd name="T21" fmla="*/ 69 h 77"/>
                <a:gd name="T22" fmla="*/ 20 w 73"/>
                <a:gd name="T23" fmla="*/ 26 h 77"/>
                <a:gd name="T24" fmla="*/ 22 w 73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77">
                  <a:moveTo>
                    <a:pt x="22" y="0"/>
                  </a:moveTo>
                  <a:cubicBezTo>
                    <a:pt x="16" y="1"/>
                    <a:pt x="6" y="15"/>
                    <a:pt x="4" y="26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8" y="56"/>
                    <a:pt x="9" y="57"/>
                    <a:pt x="9" y="58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2" y="71"/>
                    <a:pt x="54" y="71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71"/>
                    <a:pt x="73" y="69"/>
                    <a:pt x="72" y="69"/>
                  </a:cubicBezTo>
                  <a:cubicBezTo>
                    <a:pt x="27" y="57"/>
                    <a:pt x="20" y="26"/>
                    <a:pt x="20" y="26"/>
                  </a:cubicBezTo>
                  <a:cubicBezTo>
                    <a:pt x="20" y="26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B6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ṧ1îḓê">
              <a:extLst>
                <a:ext uri="{FF2B5EF4-FFF2-40B4-BE49-F238E27FC236}">
                  <a16:creationId xmlns:a16="http://schemas.microsoft.com/office/drawing/2014/main" id="{E6BF3885-4A90-D7B8-18E7-29790B902EB7}"/>
                </a:ext>
              </a:extLst>
            </p:cNvPr>
            <p:cNvSpPr/>
            <p:nvPr/>
          </p:nvSpPr>
          <p:spPr bwMode="auto">
            <a:xfrm>
              <a:off x="5978805" y="1982462"/>
              <a:ext cx="92641" cy="141752"/>
            </a:xfrm>
            <a:custGeom>
              <a:avLst/>
              <a:gdLst>
                <a:gd name="T0" fmla="*/ 0 w 40"/>
                <a:gd name="T1" fmla="*/ 58 h 61"/>
                <a:gd name="T2" fmla="*/ 2 w 40"/>
                <a:gd name="T3" fmla="*/ 60 h 61"/>
                <a:gd name="T4" fmla="*/ 34 w 40"/>
                <a:gd name="T5" fmla="*/ 36 h 61"/>
                <a:gd name="T6" fmla="*/ 40 w 40"/>
                <a:gd name="T7" fmla="*/ 24 h 61"/>
                <a:gd name="T8" fmla="*/ 40 w 40"/>
                <a:gd name="T9" fmla="*/ 19 h 61"/>
                <a:gd name="T10" fmla="*/ 30 w 40"/>
                <a:gd name="T11" fmla="*/ 0 h 61"/>
                <a:gd name="T12" fmla="*/ 16 w 40"/>
                <a:gd name="T13" fmla="*/ 37 h 61"/>
                <a:gd name="T14" fmla="*/ 0 w 40"/>
                <a:gd name="T15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1">
                  <a:moveTo>
                    <a:pt x="0" y="58"/>
                  </a:moveTo>
                  <a:cubicBezTo>
                    <a:pt x="0" y="59"/>
                    <a:pt x="1" y="61"/>
                    <a:pt x="2" y="60"/>
                  </a:cubicBezTo>
                  <a:cubicBezTo>
                    <a:pt x="14" y="54"/>
                    <a:pt x="25" y="46"/>
                    <a:pt x="34" y="36"/>
                  </a:cubicBezTo>
                  <a:cubicBezTo>
                    <a:pt x="37" y="32"/>
                    <a:pt x="40" y="29"/>
                    <a:pt x="40" y="24"/>
                  </a:cubicBezTo>
                  <a:cubicBezTo>
                    <a:pt x="40" y="22"/>
                    <a:pt x="40" y="21"/>
                    <a:pt x="40" y="19"/>
                  </a:cubicBezTo>
                  <a:cubicBezTo>
                    <a:pt x="38" y="11"/>
                    <a:pt x="37" y="4"/>
                    <a:pt x="30" y="0"/>
                  </a:cubicBezTo>
                  <a:cubicBezTo>
                    <a:pt x="29" y="7"/>
                    <a:pt x="31" y="26"/>
                    <a:pt x="16" y="37"/>
                  </a:cubicBezTo>
                  <a:cubicBezTo>
                    <a:pt x="9" y="43"/>
                    <a:pt x="6" y="51"/>
                    <a:pt x="0" y="58"/>
                  </a:cubicBezTo>
                  <a:close/>
                </a:path>
              </a:pathLst>
            </a:custGeom>
            <a:solidFill>
              <a:srgbClr val="B6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ṣľîďé">
              <a:extLst>
                <a:ext uri="{FF2B5EF4-FFF2-40B4-BE49-F238E27FC236}">
                  <a16:creationId xmlns:a16="http://schemas.microsoft.com/office/drawing/2014/main" id="{EE2E5B1E-EA1A-4B08-6656-46F9589A40C1}"/>
                </a:ext>
              </a:extLst>
            </p:cNvPr>
            <p:cNvSpPr/>
            <p:nvPr/>
          </p:nvSpPr>
          <p:spPr bwMode="auto">
            <a:xfrm>
              <a:off x="6343787" y="2316193"/>
              <a:ext cx="482179" cy="277923"/>
            </a:xfrm>
            <a:custGeom>
              <a:avLst/>
              <a:gdLst>
                <a:gd name="T0" fmla="*/ 432 w 432"/>
                <a:gd name="T1" fmla="*/ 207 h 249"/>
                <a:gd name="T2" fmla="*/ 397 w 432"/>
                <a:gd name="T3" fmla="*/ 0 h 249"/>
                <a:gd name="T4" fmla="*/ 0 w 432"/>
                <a:gd name="T5" fmla="*/ 164 h 249"/>
                <a:gd name="T6" fmla="*/ 4 w 432"/>
                <a:gd name="T7" fmla="*/ 249 h 249"/>
                <a:gd name="T8" fmla="*/ 432 w 432"/>
                <a:gd name="T9" fmla="*/ 20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249">
                  <a:moveTo>
                    <a:pt x="432" y="207"/>
                  </a:moveTo>
                  <a:lnTo>
                    <a:pt x="397" y="0"/>
                  </a:lnTo>
                  <a:lnTo>
                    <a:pt x="0" y="164"/>
                  </a:lnTo>
                  <a:lnTo>
                    <a:pt x="4" y="249"/>
                  </a:lnTo>
                  <a:lnTo>
                    <a:pt x="432" y="207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šliḓè">
              <a:extLst>
                <a:ext uri="{FF2B5EF4-FFF2-40B4-BE49-F238E27FC236}">
                  <a16:creationId xmlns:a16="http://schemas.microsoft.com/office/drawing/2014/main" id="{972DEBFF-6D94-DB61-F204-8EAA1AFA78E7}"/>
                </a:ext>
              </a:extLst>
            </p:cNvPr>
            <p:cNvSpPr/>
            <p:nvPr/>
          </p:nvSpPr>
          <p:spPr bwMode="auto">
            <a:xfrm>
              <a:off x="6353833" y="2313961"/>
              <a:ext cx="458740" cy="273458"/>
            </a:xfrm>
            <a:custGeom>
              <a:avLst/>
              <a:gdLst>
                <a:gd name="T0" fmla="*/ 411 w 411"/>
                <a:gd name="T1" fmla="*/ 201 h 245"/>
                <a:gd name="T2" fmla="*/ 373 w 411"/>
                <a:gd name="T3" fmla="*/ 0 h 245"/>
                <a:gd name="T4" fmla="*/ 0 w 411"/>
                <a:gd name="T5" fmla="*/ 151 h 245"/>
                <a:gd name="T6" fmla="*/ 10 w 411"/>
                <a:gd name="T7" fmla="*/ 245 h 245"/>
                <a:gd name="T8" fmla="*/ 411 w 411"/>
                <a:gd name="T9" fmla="*/ 2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245">
                  <a:moveTo>
                    <a:pt x="411" y="201"/>
                  </a:moveTo>
                  <a:lnTo>
                    <a:pt x="373" y="0"/>
                  </a:lnTo>
                  <a:lnTo>
                    <a:pt x="0" y="151"/>
                  </a:lnTo>
                  <a:lnTo>
                    <a:pt x="10" y="245"/>
                  </a:lnTo>
                  <a:lnTo>
                    <a:pt x="411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ḻidè">
              <a:extLst>
                <a:ext uri="{FF2B5EF4-FFF2-40B4-BE49-F238E27FC236}">
                  <a16:creationId xmlns:a16="http://schemas.microsoft.com/office/drawing/2014/main" id="{AA0A8E1A-5B34-016A-F77D-B29F4FEA9875}"/>
                </a:ext>
              </a:extLst>
            </p:cNvPr>
            <p:cNvSpPr/>
            <p:nvPr/>
          </p:nvSpPr>
          <p:spPr bwMode="auto">
            <a:xfrm>
              <a:off x="6227707" y="2447899"/>
              <a:ext cx="598259" cy="296897"/>
            </a:xfrm>
            <a:custGeom>
              <a:avLst/>
              <a:gdLst>
                <a:gd name="T0" fmla="*/ 224 w 257"/>
                <a:gd name="T1" fmla="*/ 59 h 128"/>
                <a:gd name="T2" fmla="*/ 257 w 257"/>
                <a:gd name="T3" fmla="*/ 43 h 128"/>
                <a:gd name="T4" fmla="*/ 188 w 257"/>
                <a:gd name="T5" fmla="*/ 2 h 128"/>
                <a:gd name="T6" fmla="*/ 0 w 257"/>
                <a:gd name="T7" fmla="*/ 87 h 128"/>
                <a:gd name="T8" fmla="*/ 75 w 257"/>
                <a:gd name="T9" fmla="*/ 128 h 128"/>
                <a:gd name="T10" fmla="*/ 224 w 257"/>
                <a:gd name="T11" fmla="*/ 5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" h="128">
                  <a:moveTo>
                    <a:pt x="224" y="59"/>
                  </a:moveTo>
                  <a:cubicBezTo>
                    <a:pt x="257" y="43"/>
                    <a:pt x="257" y="43"/>
                    <a:pt x="257" y="43"/>
                  </a:cubicBezTo>
                  <a:cubicBezTo>
                    <a:pt x="257" y="43"/>
                    <a:pt x="193" y="0"/>
                    <a:pt x="188" y="2"/>
                  </a:cubicBezTo>
                  <a:cubicBezTo>
                    <a:pt x="184" y="5"/>
                    <a:pt x="0" y="87"/>
                    <a:pt x="0" y="87"/>
                  </a:cubicBezTo>
                  <a:cubicBezTo>
                    <a:pt x="75" y="128"/>
                    <a:pt x="75" y="128"/>
                    <a:pt x="75" y="128"/>
                  </a:cubicBezTo>
                  <a:lnTo>
                    <a:pt x="224" y="59"/>
                  </a:lnTo>
                  <a:close/>
                </a:path>
              </a:pathLst>
            </a:custGeom>
            <a:solidFill>
              <a:srgbClr val="647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ŝlïḋé">
              <a:extLst>
                <a:ext uri="{FF2B5EF4-FFF2-40B4-BE49-F238E27FC236}">
                  <a16:creationId xmlns:a16="http://schemas.microsoft.com/office/drawing/2014/main" id="{CC6309A6-C7F6-B439-BCD4-F4E55354CB04}"/>
                </a:ext>
              </a:extLst>
            </p:cNvPr>
            <p:cNvSpPr/>
            <p:nvPr/>
          </p:nvSpPr>
          <p:spPr bwMode="auto">
            <a:xfrm>
              <a:off x="6390665" y="2661085"/>
              <a:ext cx="199792" cy="157378"/>
            </a:xfrm>
            <a:custGeom>
              <a:avLst/>
              <a:gdLst>
                <a:gd name="T0" fmla="*/ 73 w 86"/>
                <a:gd name="T1" fmla="*/ 8 h 68"/>
                <a:gd name="T2" fmla="*/ 82 w 86"/>
                <a:gd name="T3" fmla="*/ 10 h 68"/>
                <a:gd name="T4" fmla="*/ 86 w 86"/>
                <a:gd name="T5" fmla="*/ 18 h 68"/>
                <a:gd name="T6" fmla="*/ 75 w 86"/>
                <a:gd name="T7" fmla="*/ 25 h 68"/>
                <a:gd name="T8" fmla="*/ 67 w 86"/>
                <a:gd name="T9" fmla="*/ 37 h 68"/>
                <a:gd name="T10" fmla="*/ 45 w 86"/>
                <a:gd name="T11" fmla="*/ 65 h 68"/>
                <a:gd name="T12" fmla="*/ 27 w 86"/>
                <a:gd name="T13" fmla="*/ 68 h 68"/>
                <a:gd name="T14" fmla="*/ 2 w 86"/>
                <a:gd name="T15" fmla="*/ 57 h 68"/>
                <a:gd name="T16" fmla="*/ 1 w 86"/>
                <a:gd name="T17" fmla="*/ 49 h 68"/>
                <a:gd name="T18" fmla="*/ 9 w 86"/>
                <a:gd name="T19" fmla="*/ 44 h 68"/>
                <a:gd name="T20" fmla="*/ 19 w 86"/>
                <a:gd name="T21" fmla="*/ 45 h 68"/>
                <a:gd name="T22" fmla="*/ 22 w 86"/>
                <a:gd name="T23" fmla="*/ 44 h 68"/>
                <a:gd name="T24" fmla="*/ 23 w 86"/>
                <a:gd name="T25" fmla="*/ 38 h 68"/>
                <a:gd name="T26" fmla="*/ 34 w 86"/>
                <a:gd name="T27" fmla="*/ 27 h 68"/>
                <a:gd name="T28" fmla="*/ 34 w 86"/>
                <a:gd name="T29" fmla="*/ 17 h 68"/>
                <a:gd name="T30" fmla="*/ 73 w 86"/>
                <a:gd name="T3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68">
                  <a:moveTo>
                    <a:pt x="73" y="8"/>
                  </a:moveTo>
                  <a:cubicBezTo>
                    <a:pt x="76" y="8"/>
                    <a:pt x="79" y="8"/>
                    <a:pt x="82" y="10"/>
                  </a:cubicBezTo>
                  <a:cubicBezTo>
                    <a:pt x="85" y="11"/>
                    <a:pt x="86" y="15"/>
                    <a:pt x="86" y="18"/>
                  </a:cubicBezTo>
                  <a:cubicBezTo>
                    <a:pt x="84" y="22"/>
                    <a:pt x="79" y="22"/>
                    <a:pt x="75" y="25"/>
                  </a:cubicBezTo>
                  <a:cubicBezTo>
                    <a:pt x="71" y="27"/>
                    <a:pt x="69" y="33"/>
                    <a:pt x="67" y="37"/>
                  </a:cubicBezTo>
                  <a:cubicBezTo>
                    <a:pt x="63" y="49"/>
                    <a:pt x="56" y="60"/>
                    <a:pt x="45" y="65"/>
                  </a:cubicBezTo>
                  <a:cubicBezTo>
                    <a:pt x="39" y="68"/>
                    <a:pt x="33" y="68"/>
                    <a:pt x="27" y="68"/>
                  </a:cubicBezTo>
                  <a:cubicBezTo>
                    <a:pt x="17" y="68"/>
                    <a:pt x="6" y="65"/>
                    <a:pt x="2" y="57"/>
                  </a:cubicBezTo>
                  <a:cubicBezTo>
                    <a:pt x="0" y="54"/>
                    <a:pt x="0" y="51"/>
                    <a:pt x="1" y="49"/>
                  </a:cubicBezTo>
                  <a:cubicBezTo>
                    <a:pt x="2" y="46"/>
                    <a:pt x="6" y="44"/>
                    <a:pt x="9" y="44"/>
                  </a:cubicBezTo>
                  <a:cubicBezTo>
                    <a:pt x="13" y="44"/>
                    <a:pt x="16" y="45"/>
                    <a:pt x="19" y="45"/>
                  </a:cubicBezTo>
                  <a:cubicBezTo>
                    <a:pt x="20" y="45"/>
                    <a:pt x="21" y="44"/>
                    <a:pt x="22" y="44"/>
                  </a:cubicBezTo>
                  <a:cubicBezTo>
                    <a:pt x="23" y="42"/>
                    <a:pt x="23" y="40"/>
                    <a:pt x="23" y="38"/>
                  </a:cubicBezTo>
                  <a:cubicBezTo>
                    <a:pt x="24" y="33"/>
                    <a:pt x="32" y="32"/>
                    <a:pt x="34" y="27"/>
                  </a:cubicBezTo>
                  <a:cubicBezTo>
                    <a:pt x="35" y="24"/>
                    <a:pt x="34" y="20"/>
                    <a:pt x="34" y="17"/>
                  </a:cubicBezTo>
                  <a:cubicBezTo>
                    <a:pt x="34" y="0"/>
                    <a:pt x="63" y="7"/>
                    <a:pt x="73" y="8"/>
                  </a:cubicBezTo>
                  <a:close/>
                </a:path>
              </a:pathLst>
            </a:custGeom>
            <a:solidFill>
              <a:srgbClr val="FF8B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6CFF9F2E-C36E-43CC-B958-B4FAA275786E}"/>
              </a:ext>
            </a:extLst>
          </p:cNvPr>
          <p:cNvSpPr txBox="1"/>
          <p:nvPr/>
        </p:nvSpPr>
        <p:spPr>
          <a:xfrm>
            <a:off x="5618947" y="11584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2B945B-5BFB-4F36-DCE1-52C032ADC19F}"/>
              </a:ext>
            </a:extLst>
          </p:cNvPr>
          <p:cNvSpPr txBox="1"/>
          <p:nvPr/>
        </p:nvSpPr>
        <p:spPr>
          <a:xfrm>
            <a:off x="2567404" y="3355909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系统思考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批判性思维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逻辑学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DB7F79D-C650-9117-B38F-D7736BC228B5}"/>
              </a:ext>
            </a:extLst>
          </p:cNvPr>
          <p:cNvCxnSpPr>
            <a:cxnSpLocks/>
          </p:cNvCxnSpPr>
          <p:nvPr/>
        </p:nvCxnSpPr>
        <p:spPr>
          <a:xfrm>
            <a:off x="2676874" y="3792254"/>
            <a:ext cx="1368000" cy="0"/>
          </a:xfrm>
          <a:prstGeom prst="straightConnector1">
            <a:avLst/>
          </a:prstGeom>
          <a:ln w="76200">
            <a:solidFill>
              <a:srgbClr val="475B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B97896C-7527-8D33-3D74-03C8A93BEEDB}"/>
              </a:ext>
            </a:extLst>
          </p:cNvPr>
          <p:cNvCxnSpPr>
            <a:cxnSpLocks/>
          </p:cNvCxnSpPr>
          <p:nvPr/>
        </p:nvCxnSpPr>
        <p:spPr>
          <a:xfrm>
            <a:off x="3819709" y="3792254"/>
            <a:ext cx="2160000" cy="0"/>
          </a:xfrm>
          <a:prstGeom prst="straightConnector1">
            <a:avLst/>
          </a:prstGeom>
          <a:ln>
            <a:solidFill>
              <a:srgbClr val="475BA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>
            <a:extLst>
              <a:ext uri="{FF2B5EF4-FFF2-40B4-BE49-F238E27FC236}">
                <a16:creationId xmlns:a16="http://schemas.microsoft.com/office/drawing/2014/main" id="{3A3E612A-C24E-BFF7-E68D-2B196D5AD3F9}"/>
              </a:ext>
            </a:extLst>
          </p:cNvPr>
          <p:cNvSpPr/>
          <p:nvPr/>
        </p:nvSpPr>
        <p:spPr>
          <a:xfrm>
            <a:off x="2453351" y="1764232"/>
            <a:ext cx="7285299" cy="6820138"/>
          </a:xfrm>
          <a:prstGeom prst="arc">
            <a:avLst>
              <a:gd name="adj1" fmla="val 12814182"/>
              <a:gd name="adj2" fmla="val 19773178"/>
            </a:avLst>
          </a:prstGeom>
          <a:ln w="19050">
            <a:solidFill>
              <a:srgbClr val="475BA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9" name="组合 438">
            <a:extLst>
              <a:ext uri="{FF2B5EF4-FFF2-40B4-BE49-F238E27FC236}">
                <a16:creationId xmlns:a16="http://schemas.microsoft.com/office/drawing/2014/main" id="{98F2A20A-2138-DB81-7CF3-8C429AC6E35B}"/>
              </a:ext>
            </a:extLst>
          </p:cNvPr>
          <p:cNvGrpSpPr/>
          <p:nvPr/>
        </p:nvGrpSpPr>
        <p:grpSpPr>
          <a:xfrm>
            <a:off x="9026389" y="2861633"/>
            <a:ext cx="1702015" cy="1409307"/>
            <a:chOff x="6754630" y="4553258"/>
            <a:chExt cx="1803552" cy="1493382"/>
          </a:xfrm>
        </p:grpSpPr>
        <p:sp>
          <p:nvSpPr>
            <p:cNvPr id="250" name="íṩľïdè">
              <a:extLst>
                <a:ext uri="{FF2B5EF4-FFF2-40B4-BE49-F238E27FC236}">
                  <a16:creationId xmlns:a16="http://schemas.microsoft.com/office/drawing/2014/main" id="{8E66C298-C730-231A-496C-F83C4341A17F}"/>
                </a:ext>
              </a:extLst>
            </p:cNvPr>
            <p:cNvSpPr/>
            <p:nvPr/>
          </p:nvSpPr>
          <p:spPr bwMode="auto">
            <a:xfrm>
              <a:off x="7196677" y="5737207"/>
              <a:ext cx="1361505" cy="243126"/>
            </a:xfrm>
            <a:custGeom>
              <a:avLst/>
              <a:gdLst>
                <a:gd name="T0" fmla="*/ 755 w 889"/>
                <a:gd name="T1" fmla="*/ 0 h 159"/>
                <a:gd name="T2" fmla="*/ 143 w 889"/>
                <a:gd name="T3" fmla="*/ 6 h 159"/>
                <a:gd name="T4" fmla="*/ 117 w 889"/>
                <a:gd name="T5" fmla="*/ 4 h 159"/>
                <a:gd name="T6" fmla="*/ 100 w 889"/>
                <a:gd name="T7" fmla="*/ 11 h 159"/>
                <a:gd name="T8" fmla="*/ 1 w 889"/>
                <a:gd name="T9" fmla="*/ 145 h 159"/>
                <a:gd name="T10" fmla="*/ 33 w 889"/>
                <a:gd name="T11" fmla="*/ 159 h 159"/>
                <a:gd name="T12" fmla="*/ 68 w 889"/>
                <a:gd name="T13" fmla="*/ 158 h 159"/>
                <a:gd name="T14" fmla="*/ 864 w 889"/>
                <a:gd name="T15" fmla="*/ 158 h 159"/>
                <a:gd name="T16" fmla="*/ 881 w 889"/>
                <a:gd name="T17" fmla="*/ 135 h 159"/>
                <a:gd name="T18" fmla="*/ 796 w 889"/>
                <a:gd name="T19" fmla="*/ 39 h 159"/>
                <a:gd name="T20" fmla="*/ 755 w 889"/>
                <a:gd name="T2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9" h="159">
                  <a:moveTo>
                    <a:pt x="755" y="0"/>
                  </a:moveTo>
                  <a:cubicBezTo>
                    <a:pt x="143" y="6"/>
                    <a:pt x="143" y="6"/>
                    <a:pt x="143" y="6"/>
                  </a:cubicBezTo>
                  <a:cubicBezTo>
                    <a:pt x="138" y="6"/>
                    <a:pt x="127" y="4"/>
                    <a:pt x="117" y="4"/>
                  </a:cubicBezTo>
                  <a:cubicBezTo>
                    <a:pt x="108" y="4"/>
                    <a:pt x="100" y="6"/>
                    <a:pt x="100" y="11"/>
                  </a:cubicBezTo>
                  <a:cubicBezTo>
                    <a:pt x="1" y="145"/>
                    <a:pt x="1" y="145"/>
                    <a:pt x="1" y="145"/>
                  </a:cubicBezTo>
                  <a:cubicBezTo>
                    <a:pt x="1" y="154"/>
                    <a:pt x="0" y="159"/>
                    <a:pt x="33" y="159"/>
                  </a:cubicBezTo>
                  <a:cubicBezTo>
                    <a:pt x="42" y="159"/>
                    <a:pt x="53" y="159"/>
                    <a:pt x="68" y="158"/>
                  </a:cubicBezTo>
                  <a:cubicBezTo>
                    <a:pt x="864" y="158"/>
                    <a:pt x="864" y="158"/>
                    <a:pt x="864" y="158"/>
                  </a:cubicBezTo>
                  <a:cubicBezTo>
                    <a:pt x="889" y="157"/>
                    <a:pt x="881" y="146"/>
                    <a:pt x="881" y="135"/>
                  </a:cubicBezTo>
                  <a:cubicBezTo>
                    <a:pt x="796" y="39"/>
                    <a:pt x="796" y="39"/>
                    <a:pt x="796" y="39"/>
                  </a:cubicBezTo>
                  <a:cubicBezTo>
                    <a:pt x="775" y="20"/>
                    <a:pt x="766" y="0"/>
                    <a:pt x="755" y="0"/>
                  </a:cubicBezTo>
                </a:path>
              </a:pathLst>
            </a:custGeom>
            <a:solidFill>
              <a:srgbClr val="DA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ïṧ1îḑé">
              <a:extLst>
                <a:ext uri="{FF2B5EF4-FFF2-40B4-BE49-F238E27FC236}">
                  <a16:creationId xmlns:a16="http://schemas.microsoft.com/office/drawing/2014/main" id="{749C8163-255C-BFA6-A7DE-4E726EBE113E}"/>
                </a:ext>
              </a:extLst>
            </p:cNvPr>
            <p:cNvSpPr/>
            <p:nvPr/>
          </p:nvSpPr>
          <p:spPr bwMode="auto">
            <a:xfrm>
              <a:off x="7180469" y="5691528"/>
              <a:ext cx="1359294" cy="24313"/>
            </a:xfrm>
            <a:custGeom>
              <a:avLst/>
              <a:gdLst>
                <a:gd name="T0" fmla="*/ 880 w 888"/>
                <a:gd name="T1" fmla="*/ 0 h 16"/>
                <a:gd name="T2" fmla="*/ 8 w 888"/>
                <a:gd name="T3" fmla="*/ 0 h 16"/>
                <a:gd name="T4" fmla="*/ 0 w 888"/>
                <a:gd name="T5" fmla="*/ 8 h 16"/>
                <a:gd name="T6" fmla="*/ 8 w 888"/>
                <a:gd name="T7" fmla="*/ 16 h 16"/>
                <a:gd name="T8" fmla="*/ 880 w 888"/>
                <a:gd name="T9" fmla="*/ 16 h 16"/>
                <a:gd name="T10" fmla="*/ 888 w 888"/>
                <a:gd name="T11" fmla="*/ 8 h 16"/>
                <a:gd name="T12" fmla="*/ 880 w 88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6">
                  <a:moveTo>
                    <a:pt x="88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80" y="16"/>
                    <a:pt x="880" y="16"/>
                    <a:pt x="880" y="16"/>
                  </a:cubicBezTo>
                  <a:cubicBezTo>
                    <a:pt x="884" y="16"/>
                    <a:pt x="888" y="12"/>
                    <a:pt x="888" y="8"/>
                  </a:cubicBezTo>
                  <a:cubicBezTo>
                    <a:pt x="888" y="4"/>
                    <a:pt x="884" y="0"/>
                    <a:pt x="880" y="0"/>
                  </a:cubicBezTo>
                </a:path>
              </a:pathLst>
            </a:custGeom>
            <a:solidFill>
              <a:srgbClr val="DA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ïṩļîḓe">
              <a:extLst>
                <a:ext uri="{FF2B5EF4-FFF2-40B4-BE49-F238E27FC236}">
                  <a16:creationId xmlns:a16="http://schemas.microsoft.com/office/drawing/2014/main" id="{5928A448-8459-9753-7428-644D5274056A}"/>
                </a:ext>
              </a:extLst>
            </p:cNvPr>
            <p:cNvSpPr/>
            <p:nvPr/>
          </p:nvSpPr>
          <p:spPr bwMode="auto">
            <a:xfrm>
              <a:off x="7630620" y="5471242"/>
              <a:ext cx="460466" cy="203342"/>
            </a:xfrm>
            <a:custGeom>
              <a:avLst/>
              <a:gdLst>
                <a:gd name="T0" fmla="*/ 90 w 301"/>
                <a:gd name="T1" fmla="*/ 0 h 133"/>
                <a:gd name="T2" fmla="*/ 0 w 301"/>
                <a:gd name="T3" fmla="*/ 116 h 133"/>
                <a:gd name="T4" fmla="*/ 0 w 301"/>
                <a:gd name="T5" fmla="*/ 133 h 133"/>
                <a:gd name="T6" fmla="*/ 301 w 301"/>
                <a:gd name="T7" fmla="*/ 133 h 133"/>
                <a:gd name="T8" fmla="*/ 301 w 301"/>
                <a:gd name="T9" fmla="*/ 114 h 133"/>
                <a:gd name="T10" fmla="*/ 218 w 301"/>
                <a:gd name="T11" fmla="*/ 0 h 133"/>
                <a:gd name="T12" fmla="*/ 90 w 301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133">
                  <a:moveTo>
                    <a:pt x="90" y="0"/>
                  </a:moveTo>
                  <a:cubicBezTo>
                    <a:pt x="90" y="0"/>
                    <a:pt x="88" y="116"/>
                    <a:pt x="0" y="116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01" y="133"/>
                    <a:pt x="301" y="133"/>
                    <a:pt x="301" y="133"/>
                  </a:cubicBezTo>
                  <a:cubicBezTo>
                    <a:pt x="301" y="114"/>
                    <a:pt x="301" y="114"/>
                    <a:pt x="301" y="114"/>
                  </a:cubicBezTo>
                  <a:cubicBezTo>
                    <a:pt x="301" y="114"/>
                    <a:pt x="218" y="102"/>
                    <a:pt x="218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ïṩļïḓé">
              <a:extLst>
                <a:ext uri="{FF2B5EF4-FFF2-40B4-BE49-F238E27FC236}">
                  <a16:creationId xmlns:a16="http://schemas.microsoft.com/office/drawing/2014/main" id="{47CDF861-CEB5-D4E7-E232-56A83739F629}"/>
                </a:ext>
              </a:extLst>
            </p:cNvPr>
            <p:cNvSpPr/>
            <p:nvPr/>
          </p:nvSpPr>
          <p:spPr bwMode="auto">
            <a:xfrm>
              <a:off x="7501689" y="5645850"/>
              <a:ext cx="718326" cy="51572"/>
            </a:xfrm>
            <a:prstGeom prst="rect">
              <a:avLst/>
            </a:pr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íś1ïde">
              <a:extLst>
                <a:ext uri="{FF2B5EF4-FFF2-40B4-BE49-F238E27FC236}">
                  <a16:creationId xmlns:a16="http://schemas.microsoft.com/office/drawing/2014/main" id="{C9F91505-53AB-160F-8DBB-0CE63518E856}"/>
                </a:ext>
              </a:extLst>
            </p:cNvPr>
            <p:cNvSpPr/>
            <p:nvPr/>
          </p:nvSpPr>
          <p:spPr bwMode="auto">
            <a:xfrm>
              <a:off x="7180469" y="4553258"/>
              <a:ext cx="1365925" cy="801578"/>
            </a:xfrm>
            <a:custGeom>
              <a:avLst/>
              <a:gdLst>
                <a:gd name="T0" fmla="*/ 855 w 892"/>
                <a:gd name="T1" fmla="*/ 0 h 524"/>
                <a:gd name="T2" fmla="*/ 35 w 892"/>
                <a:gd name="T3" fmla="*/ 0 h 524"/>
                <a:gd name="T4" fmla="*/ 0 w 892"/>
                <a:gd name="T5" fmla="*/ 35 h 524"/>
                <a:gd name="T6" fmla="*/ 0 w 892"/>
                <a:gd name="T7" fmla="*/ 524 h 524"/>
                <a:gd name="T8" fmla="*/ 658 w 892"/>
                <a:gd name="T9" fmla="*/ 524 h 524"/>
                <a:gd name="T10" fmla="*/ 808 w 892"/>
                <a:gd name="T11" fmla="*/ 524 h 524"/>
                <a:gd name="T12" fmla="*/ 892 w 892"/>
                <a:gd name="T13" fmla="*/ 524 h 524"/>
                <a:gd name="T14" fmla="*/ 892 w 892"/>
                <a:gd name="T15" fmla="*/ 370 h 524"/>
                <a:gd name="T16" fmla="*/ 892 w 892"/>
                <a:gd name="T17" fmla="*/ 275 h 524"/>
                <a:gd name="T18" fmla="*/ 892 w 892"/>
                <a:gd name="T19" fmla="*/ 239 h 524"/>
                <a:gd name="T20" fmla="*/ 892 w 892"/>
                <a:gd name="T21" fmla="*/ 37 h 524"/>
                <a:gd name="T22" fmla="*/ 855 w 892"/>
                <a:gd name="T23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2" h="524">
                  <a:moveTo>
                    <a:pt x="85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658" y="524"/>
                    <a:pt x="658" y="524"/>
                    <a:pt x="658" y="524"/>
                  </a:cubicBezTo>
                  <a:cubicBezTo>
                    <a:pt x="808" y="524"/>
                    <a:pt x="808" y="524"/>
                    <a:pt x="808" y="524"/>
                  </a:cubicBezTo>
                  <a:cubicBezTo>
                    <a:pt x="892" y="524"/>
                    <a:pt x="892" y="524"/>
                    <a:pt x="892" y="524"/>
                  </a:cubicBezTo>
                  <a:cubicBezTo>
                    <a:pt x="892" y="370"/>
                    <a:pt x="892" y="370"/>
                    <a:pt x="892" y="370"/>
                  </a:cubicBezTo>
                  <a:cubicBezTo>
                    <a:pt x="892" y="275"/>
                    <a:pt x="892" y="275"/>
                    <a:pt x="892" y="275"/>
                  </a:cubicBezTo>
                  <a:cubicBezTo>
                    <a:pt x="892" y="239"/>
                    <a:pt x="892" y="239"/>
                    <a:pt x="892" y="239"/>
                  </a:cubicBezTo>
                  <a:cubicBezTo>
                    <a:pt x="892" y="37"/>
                    <a:pt x="892" y="37"/>
                    <a:pt x="892" y="37"/>
                  </a:cubicBezTo>
                  <a:cubicBezTo>
                    <a:pt x="892" y="17"/>
                    <a:pt x="875" y="0"/>
                    <a:pt x="855" y="0"/>
                  </a:cubicBezTo>
                </a:path>
              </a:pathLst>
            </a:custGeom>
            <a:solidFill>
              <a:srgbClr val="2A2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íṣľîḋè">
              <a:extLst>
                <a:ext uri="{FF2B5EF4-FFF2-40B4-BE49-F238E27FC236}">
                  <a16:creationId xmlns:a16="http://schemas.microsoft.com/office/drawing/2014/main" id="{8CC827B6-6FD0-C9F3-64FA-3C9B5A3C4D48}"/>
                </a:ext>
              </a:extLst>
            </p:cNvPr>
            <p:cNvSpPr/>
            <p:nvPr/>
          </p:nvSpPr>
          <p:spPr bwMode="auto">
            <a:xfrm>
              <a:off x="7232041" y="4600410"/>
              <a:ext cx="1257624" cy="752953"/>
            </a:xfrm>
            <a:custGeom>
              <a:avLst/>
              <a:gdLst>
                <a:gd name="T0" fmla="*/ 821 w 821"/>
                <a:gd name="T1" fmla="*/ 460 h 492"/>
                <a:gd name="T2" fmla="*/ 821 w 821"/>
                <a:gd name="T3" fmla="*/ 492 h 492"/>
                <a:gd name="T4" fmla="*/ 0 w 821"/>
                <a:gd name="T5" fmla="*/ 492 h 492"/>
                <a:gd name="T6" fmla="*/ 0 w 821"/>
                <a:gd name="T7" fmla="*/ 460 h 492"/>
                <a:gd name="T8" fmla="*/ 0 w 821"/>
                <a:gd name="T9" fmla="*/ 31 h 492"/>
                <a:gd name="T10" fmla="*/ 32 w 821"/>
                <a:gd name="T11" fmla="*/ 0 h 492"/>
                <a:gd name="T12" fmla="*/ 790 w 821"/>
                <a:gd name="T13" fmla="*/ 0 h 492"/>
                <a:gd name="T14" fmla="*/ 821 w 821"/>
                <a:gd name="T15" fmla="*/ 31 h 492"/>
                <a:gd name="T16" fmla="*/ 821 w 821"/>
                <a:gd name="T17" fmla="*/ 46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492">
                  <a:moveTo>
                    <a:pt x="821" y="460"/>
                  </a:moveTo>
                  <a:cubicBezTo>
                    <a:pt x="821" y="478"/>
                    <a:pt x="821" y="492"/>
                    <a:pt x="821" y="492"/>
                  </a:cubicBezTo>
                  <a:cubicBezTo>
                    <a:pt x="0" y="492"/>
                    <a:pt x="0" y="492"/>
                    <a:pt x="0" y="492"/>
                  </a:cubicBezTo>
                  <a:cubicBezTo>
                    <a:pt x="0" y="492"/>
                    <a:pt x="0" y="478"/>
                    <a:pt x="0" y="46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790" y="0"/>
                    <a:pt x="790" y="0"/>
                    <a:pt x="790" y="0"/>
                  </a:cubicBezTo>
                  <a:cubicBezTo>
                    <a:pt x="807" y="0"/>
                    <a:pt x="821" y="14"/>
                    <a:pt x="821" y="31"/>
                  </a:cubicBezTo>
                  <a:cubicBezTo>
                    <a:pt x="821" y="460"/>
                    <a:pt x="821" y="460"/>
                    <a:pt x="821" y="460"/>
                  </a:cubicBezTo>
                </a:path>
              </a:pathLst>
            </a:custGeom>
            <a:solidFill>
              <a:srgbClr val="3B3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40" name="ïṧlídé">
              <a:extLst>
                <a:ext uri="{FF2B5EF4-FFF2-40B4-BE49-F238E27FC236}">
                  <a16:creationId xmlns:a16="http://schemas.microsoft.com/office/drawing/2014/main" id="{ACE1F6F2-9D7D-45F1-16CE-27AA6C6E7926}"/>
                </a:ext>
              </a:extLst>
            </p:cNvPr>
            <p:cNvSpPr/>
            <p:nvPr/>
          </p:nvSpPr>
          <p:spPr bwMode="auto">
            <a:xfrm>
              <a:off x="7178995" y="5353363"/>
              <a:ext cx="1363715" cy="151769"/>
            </a:xfrm>
            <a:custGeom>
              <a:avLst/>
              <a:gdLst>
                <a:gd name="T0" fmla="*/ 35 w 891"/>
                <a:gd name="T1" fmla="*/ 99 h 99"/>
                <a:gd name="T2" fmla="*/ 856 w 891"/>
                <a:gd name="T3" fmla="*/ 99 h 99"/>
                <a:gd name="T4" fmla="*/ 891 w 891"/>
                <a:gd name="T5" fmla="*/ 64 h 99"/>
                <a:gd name="T6" fmla="*/ 891 w 891"/>
                <a:gd name="T7" fmla="*/ 0 h 99"/>
                <a:gd name="T8" fmla="*/ 0 w 891"/>
                <a:gd name="T9" fmla="*/ 0 h 99"/>
                <a:gd name="T10" fmla="*/ 0 w 891"/>
                <a:gd name="T11" fmla="*/ 64 h 99"/>
                <a:gd name="T12" fmla="*/ 35 w 891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1" h="99">
                  <a:moveTo>
                    <a:pt x="35" y="99"/>
                  </a:moveTo>
                  <a:cubicBezTo>
                    <a:pt x="856" y="99"/>
                    <a:pt x="856" y="99"/>
                    <a:pt x="856" y="99"/>
                  </a:cubicBezTo>
                  <a:cubicBezTo>
                    <a:pt x="876" y="99"/>
                    <a:pt x="891" y="84"/>
                    <a:pt x="891" y="64"/>
                  </a:cubicBezTo>
                  <a:cubicBezTo>
                    <a:pt x="891" y="0"/>
                    <a:pt x="891" y="0"/>
                    <a:pt x="89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84"/>
                    <a:pt x="16" y="99"/>
                    <a:pt x="35" y="99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iśľiḍe">
              <a:extLst>
                <a:ext uri="{FF2B5EF4-FFF2-40B4-BE49-F238E27FC236}">
                  <a16:creationId xmlns:a16="http://schemas.microsoft.com/office/drawing/2014/main" id="{B84EA0E5-76A6-7992-0059-E9236FBFD6A3}"/>
                </a:ext>
              </a:extLst>
            </p:cNvPr>
            <p:cNvSpPr/>
            <p:nvPr/>
          </p:nvSpPr>
          <p:spPr bwMode="auto">
            <a:xfrm>
              <a:off x="7814069" y="5408618"/>
              <a:ext cx="95040" cy="42731"/>
            </a:xfrm>
            <a:prstGeom prst="ellipse">
              <a:avLst/>
            </a:prstGeom>
            <a:solidFill>
              <a:srgbClr val="3B3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iṡļiďè">
              <a:extLst>
                <a:ext uri="{FF2B5EF4-FFF2-40B4-BE49-F238E27FC236}">
                  <a16:creationId xmlns:a16="http://schemas.microsoft.com/office/drawing/2014/main" id="{21D9F2FB-52B7-1F2D-213D-35556928352E}"/>
                </a:ext>
              </a:extLst>
            </p:cNvPr>
            <p:cNvSpPr/>
            <p:nvPr/>
          </p:nvSpPr>
          <p:spPr bwMode="auto">
            <a:xfrm>
              <a:off x="7178995" y="5006356"/>
              <a:ext cx="1473" cy="207762"/>
            </a:xfrm>
            <a:custGeom>
              <a:avLst/>
              <a:gdLst>
                <a:gd name="T0" fmla="*/ 1 w 1"/>
                <a:gd name="T1" fmla="*/ 0 h 136"/>
                <a:gd name="T2" fmla="*/ 0 w 1"/>
                <a:gd name="T3" fmla="*/ 1 h 136"/>
                <a:gd name="T4" fmla="*/ 0 w 1"/>
                <a:gd name="T5" fmla="*/ 136 h 136"/>
                <a:gd name="T6" fmla="*/ 1 w 1"/>
                <a:gd name="T7" fmla="*/ 135 h 136"/>
                <a:gd name="T8" fmla="*/ 1 w 1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36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1" y="135"/>
                    <a:pt x="1" y="13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îṥļiḍé">
              <a:extLst>
                <a:ext uri="{FF2B5EF4-FFF2-40B4-BE49-F238E27FC236}">
                  <a16:creationId xmlns:a16="http://schemas.microsoft.com/office/drawing/2014/main" id="{768ED83F-7AD1-2F1A-AEAA-CD1EA9639B74}"/>
                </a:ext>
              </a:extLst>
            </p:cNvPr>
            <p:cNvSpPr/>
            <p:nvPr/>
          </p:nvSpPr>
          <p:spPr bwMode="auto">
            <a:xfrm>
              <a:off x="7180469" y="4556205"/>
              <a:ext cx="569504" cy="656439"/>
            </a:xfrm>
            <a:custGeom>
              <a:avLst/>
              <a:gdLst>
                <a:gd name="T0" fmla="*/ 34 w 372"/>
                <a:gd name="T1" fmla="*/ 253 h 429"/>
                <a:gd name="T2" fmla="*/ 0 w 372"/>
                <a:gd name="T3" fmla="*/ 294 h 429"/>
                <a:gd name="T4" fmla="*/ 0 w 372"/>
                <a:gd name="T5" fmla="*/ 429 h 429"/>
                <a:gd name="T6" fmla="*/ 34 w 372"/>
                <a:gd name="T7" fmla="*/ 385 h 429"/>
                <a:gd name="T8" fmla="*/ 34 w 372"/>
                <a:gd name="T9" fmla="*/ 253 h 429"/>
                <a:gd name="T10" fmla="*/ 372 w 372"/>
                <a:gd name="T11" fmla="*/ 0 h 429"/>
                <a:gd name="T12" fmla="*/ 253 w 372"/>
                <a:gd name="T13" fmla="*/ 0 h 429"/>
                <a:gd name="T14" fmla="*/ 227 w 372"/>
                <a:gd name="T15" fmla="*/ 29 h 429"/>
                <a:gd name="T16" fmla="*/ 345 w 372"/>
                <a:gd name="T17" fmla="*/ 29 h 429"/>
                <a:gd name="T18" fmla="*/ 372 w 372"/>
                <a:gd name="T19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2" h="429">
                  <a:moveTo>
                    <a:pt x="34" y="253"/>
                  </a:moveTo>
                  <a:cubicBezTo>
                    <a:pt x="23" y="266"/>
                    <a:pt x="11" y="280"/>
                    <a:pt x="0" y="29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11" y="414"/>
                    <a:pt x="23" y="400"/>
                    <a:pt x="34" y="385"/>
                  </a:cubicBezTo>
                  <a:cubicBezTo>
                    <a:pt x="34" y="253"/>
                    <a:pt x="34" y="253"/>
                    <a:pt x="34" y="253"/>
                  </a:cubicBezTo>
                  <a:moveTo>
                    <a:pt x="372" y="0"/>
                  </a:moveTo>
                  <a:cubicBezTo>
                    <a:pt x="253" y="0"/>
                    <a:pt x="253" y="0"/>
                    <a:pt x="253" y="0"/>
                  </a:cubicBezTo>
                  <a:cubicBezTo>
                    <a:pt x="244" y="9"/>
                    <a:pt x="236" y="19"/>
                    <a:pt x="227" y="29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54" y="19"/>
                    <a:pt x="363" y="9"/>
                    <a:pt x="372" y="0"/>
                  </a:cubicBezTo>
                </a:path>
              </a:pathLst>
            </a:custGeom>
            <a:solidFill>
              <a:srgbClr val="3536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îšḷíďè">
              <a:extLst>
                <a:ext uri="{FF2B5EF4-FFF2-40B4-BE49-F238E27FC236}">
                  <a16:creationId xmlns:a16="http://schemas.microsoft.com/office/drawing/2014/main" id="{77707F6F-B63B-E787-11F9-BBB5D96AD6C5}"/>
                </a:ext>
              </a:extLst>
            </p:cNvPr>
            <p:cNvSpPr/>
            <p:nvPr/>
          </p:nvSpPr>
          <p:spPr bwMode="auto">
            <a:xfrm>
              <a:off x="7232041" y="4600410"/>
              <a:ext cx="476674" cy="545191"/>
            </a:xfrm>
            <a:custGeom>
              <a:avLst/>
              <a:gdLst>
                <a:gd name="T0" fmla="*/ 311 w 311"/>
                <a:gd name="T1" fmla="*/ 0 h 356"/>
                <a:gd name="T2" fmla="*/ 193 w 311"/>
                <a:gd name="T3" fmla="*/ 0 h 356"/>
                <a:gd name="T4" fmla="*/ 0 w 311"/>
                <a:gd name="T5" fmla="*/ 224 h 356"/>
                <a:gd name="T6" fmla="*/ 0 w 311"/>
                <a:gd name="T7" fmla="*/ 356 h 356"/>
                <a:gd name="T8" fmla="*/ 311 w 311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356">
                  <a:moveTo>
                    <a:pt x="311" y="0"/>
                  </a:moveTo>
                  <a:cubicBezTo>
                    <a:pt x="193" y="0"/>
                    <a:pt x="193" y="0"/>
                    <a:pt x="193" y="0"/>
                  </a:cubicBezTo>
                  <a:cubicBezTo>
                    <a:pt x="127" y="73"/>
                    <a:pt x="63" y="148"/>
                    <a:pt x="0" y="22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98" y="233"/>
                    <a:pt x="204" y="116"/>
                    <a:pt x="311" y="0"/>
                  </a:cubicBezTo>
                </a:path>
              </a:pathLst>
            </a:custGeom>
            <a:solidFill>
              <a:srgbClr val="4A4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ïslíḓê">
              <a:extLst>
                <a:ext uri="{FF2B5EF4-FFF2-40B4-BE49-F238E27FC236}">
                  <a16:creationId xmlns:a16="http://schemas.microsoft.com/office/drawing/2014/main" id="{B862CA58-FF2D-E61F-0729-88BCF9A33489}"/>
                </a:ext>
              </a:extLst>
            </p:cNvPr>
            <p:cNvSpPr/>
            <p:nvPr/>
          </p:nvSpPr>
          <p:spPr bwMode="auto">
            <a:xfrm>
              <a:off x="8489664" y="5119078"/>
              <a:ext cx="53046" cy="185660"/>
            </a:xfrm>
            <a:custGeom>
              <a:avLst/>
              <a:gdLst>
                <a:gd name="T0" fmla="*/ 35 w 35"/>
                <a:gd name="T1" fmla="*/ 0 h 121"/>
                <a:gd name="T2" fmla="*/ 0 w 35"/>
                <a:gd name="T3" fmla="*/ 65 h 121"/>
                <a:gd name="T4" fmla="*/ 0 w 35"/>
                <a:gd name="T5" fmla="*/ 121 h 121"/>
                <a:gd name="T6" fmla="*/ 35 w 35"/>
                <a:gd name="T7" fmla="*/ 55 h 121"/>
                <a:gd name="T8" fmla="*/ 35 w 3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21">
                  <a:moveTo>
                    <a:pt x="35" y="0"/>
                  </a:moveTo>
                  <a:cubicBezTo>
                    <a:pt x="24" y="21"/>
                    <a:pt x="12" y="43"/>
                    <a:pt x="0" y="6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2" y="99"/>
                    <a:pt x="24" y="77"/>
                    <a:pt x="35" y="55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3536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ïśľïḓè">
              <a:extLst>
                <a:ext uri="{FF2B5EF4-FFF2-40B4-BE49-F238E27FC236}">
                  <a16:creationId xmlns:a16="http://schemas.microsoft.com/office/drawing/2014/main" id="{9C0CD3E4-2E6C-D874-564B-85667B1E4EB9}"/>
                </a:ext>
              </a:extLst>
            </p:cNvPr>
            <p:cNvSpPr/>
            <p:nvPr/>
          </p:nvSpPr>
          <p:spPr bwMode="auto">
            <a:xfrm>
              <a:off x="8415990" y="5218538"/>
              <a:ext cx="73674" cy="134824"/>
            </a:xfrm>
            <a:custGeom>
              <a:avLst/>
              <a:gdLst>
                <a:gd name="T0" fmla="*/ 48 w 48"/>
                <a:gd name="T1" fmla="*/ 0 h 88"/>
                <a:gd name="T2" fmla="*/ 0 w 48"/>
                <a:gd name="T3" fmla="*/ 88 h 88"/>
                <a:gd name="T4" fmla="*/ 31 w 48"/>
                <a:gd name="T5" fmla="*/ 88 h 88"/>
                <a:gd name="T6" fmla="*/ 48 w 48"/>
                <a:gd name="T7" fmla="*/ 56 h 88"/>
                <a:gd name="T8" fmla="*/ 48 w 4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8">
                  <a:moveTo>
                    <a:pt x="48" y="0"/>
                  </a:moveTo>
                  <a:cubicBezTo>
                    <a:pt x="33" y="29"/>
                    <a:pt x="17" y="59"/>
                    <a:pt x="0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7" y="77"/>
                    <a:pt x="43" y="67"/>
                    <a:pt x="48" y="56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4A4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i$ḻïďé">
              <a:extLst>
                <a:ext uri="{FF2B5EF4-FFF2-40B4-BE49-F238E27FC236}">
                  <a16:creationId xmlns:a16="http://schemas.microsoft.com/office/drawing/2014/main" id="{D5E296D1-402E-7A87-DE02-AD320317993D}"/>
                </a:ext>
              </a:extLst>
            </p:cNvPr>
            <p:cNvSpPr/>
            <p:nvPr/>
          </p:nvSpPr>
          <p:spPr bwMode="auto">
            <a:xfrm>
              <a:off x="8489664" y="4823643"/>
              <a:ext cx="53046" cy="238705"/>
            </a:xfrm>
            <a:custGeom>
              <a:avLst/>
              <a:gdLst>
                <a:gd name="T0" fmla="*/ 35 w 35"/>
                <a:gd name="T1" fmla="*/ 0 h 156"/>
                <a:gd name="T2" fmla="*/ 0 w 35"/>
                <a:gd name="T3" fmla="*/ 50 h 156"/>
                <a:gd name="T4" fmla="*/ 0 w 35"/>
                <a:gd name="T5" fmla="*/ 156 h 156"/>
                <a:gd name="T6" fmla="*/ 35 w 35"/>
                <a:gd name="T7" fmla="*/ 98 h 156"/>
                <a:gd name="T8" fmla="*/ 35 w 3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56">
                  <a:moveTo>
                    <a:pt x="35" y="0"/>
                  </a:moveTo>
                  <a:cubicBezTo>
                    <a:pt x="24" y="17"/>
                    <a:pt x="12" y="33"/>
                    <a:pt x="0" y="5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2" y="137"/>
                    <a:pt x="24" y="117"/>
                    <a:pt x="35" y="98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3536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$ḷidê">
              <a:extLst>
                <a:ext uri="{FF2B5EF4-FFF2-40B4-BE49-F238E27FC236}">
                  <a16:creationId xmlns:a16="http://schemas.microsoft.com/office/drawing/2014/main" id="{733F7D04-CC31-D71D-A6B7-40699A34626F}"/>
                </a:ext>
              </a:extLst>
            </p:cNvPr>
            <p:cNvSpPr/>
            <p:nvPr/>
          </p:nvSpPr>
          <p:spPr bwMode="auto">
            <a:xfrm>
              <a:off x="8187599" y="4900265"/>
              <a:ext cx="302065" cy="453098"/>
            </a:xfrm>
            <a:custGeom>
              <a:avLst/>
              <a:gdLst>
                <a:gd name="T0" fmla="*/ 197 w 197"/>
                <a:gd name="T1" fmla="*/ 0 h 296"/>
                <a:gd name="T2" fmla="*/ 0 w 197"/>
                <a:gd name="T3" fmla="*/ 296 h 296"/>
                <a:gd name="T4" fmla="*/ 91 w 197"/>
                <a:gd name="T5" fmla="*/ 296 h 296"/>
                <a:gd name="T6" fmla="*/ 197 w 197"/>
                <a:gd name="T7" fmla="*/ 106 h 296"/>
                <a:gd name="T8" fmla="*/ 197 w 197"/>
                <a:gd name="T9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96">
                  <a:moveTo>
                    <a:pt x="197" y="0"/>
                  </a:moveTo>
                  <a:cubicBezTo>
                    <a:pt x="130" y="98"/>
                    <a:pt x="63" y="196"/>
                    <a:pt x="0" y="296"/>
                  </a:cubicBezTo>
                  <a:cubicBezTo>
                    <a:pt x="91" y="296"/>
                    <a:pt x="91" y="296"/>
                    <a:pt x="91" y="296"/>
                  </a:cubicBezTo>
                  <a:cubicBezTo>
                    <a:pt x="125" y="231"/>
                    <a:pt x="161" y="168"/>
                    <a:pt x="197" y="106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4A4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ṧlîďe">
              <a:extLst>
                <a:ext uri="{FF2B5EF4-FFF2-40B4-BE49-F238E27FC236}">
                  <a16:creationId xmlns:a16="http://schemas.microsoft.com/office/drawing/2014/main" id="{67C2D505-2A74-CC4B-D065-C4726C22924A}"/>
                </a:ext>
              </a:extLst>
            </p:cNvPr>
            <p:cNvSpPr/>
            <p:nvPr/>
          </p:nvSpPr>
          <p:spPr bwMode="auto">
            <a:xfrm>
              <a:off x="7178995" y="4786069"/>
              <a:ext cx="1473" cy="74411"/>
            </a:xfrm>
            <a:custGeom>
              <a:avLst/>
              <a:gdLst>
                <a:gd name="T0" fmla="*/ 1 w 1"/>
                <a:gd name="T1" fmla="*/ 0 h 49"/>
                <a:gd name="T2" fmla="*/ 0 w 1"/>
                <a:gd name="T3" fmla="*/ 1 h 49"/>
                <a:gd name="T4" fmla="*/ 0 w 1"/>
                <a:gd name="T5" fmla="*/ 49 h 49"/>
                <a:gd name="T6" fmla="*/ 1 w 1"/>
                <a:gd name="T7" fmla="*/ 48 h 49"/>
                <a:gd name="T8" fmla="*/ 1 w 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1" y="4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ṧliḋe">
              <a:extLst>
                <a:ext uri="{FF2B5EF4-FFF2-40B4-BE49-F238E27FC236}">
                  <a16:creationId xmlns:a16="http://schemas.microsoft.com/office/drawing/2014/main" id="{CEF926DF-B1A9-969A-511B-D0465BABFEAB}"/>
                </a:ext>
              </a:extLst>
            </p:cNvPr>
            <p:cNvSpPr/>
            <p:nvPr/>
          </p:nvSpPr>
          <p:spPr bwMode="auto">
            <a:xfrm>
              <a:off x="7180469" y="4556205"/>
              <a:ext cx="260071" cy="302802"/>
            </a:xfrm>
            <a:custGeom>
              <a:avLst/>
              <a:gdLst>
                <a:gd name="T0" fmla="*/ 34 w 170"/>
                <a:gd name="T1" fmla="*/ 111 h 198"/>
                <a:gd name="T2" fmla="*/ 0 w 170"/>
                <a:gd name="T3" fmla="*/ 150 h 198"/>
                <a:gd name="T4" fmla="*/ 0 w 170"/>
                <a:gd name="T5" fmla="*/ 198 h 198"/>
                <a:gd name="T6" fmla="*/ 34 w 170"/>
                <a:gd name="T7" fmla="*/ 155 h 198"/>
                <a:gd name="T8" fmla="*/ 34 w 170"/>
                <a:gd name="T9" fmla="*/ 111 h 198"/>
                <a:gd name="T10" fmla="*/ 170 w 170"/>
                <a:gd name="T11" fmla="*/ 0 h 198"/>
                <a:gd name="T12" fmla="*/ 137 w 170"/>
                <a:gd name="T13" fmla="*/ 0 h 198"/>
                <a:gd name="T14" fmla="*/ 109 w 170"/>
                <a:gd name="T15" fmla="*/ 29 h 198"/>
                <a:gd name="T16" fmla="*/ 143 w 170"/>
                <a:gd name="T17" fmla="*/ 29 h 198"/>
                <a:gd name="T18" fmla="*/ 170 w 170"/>
                <a:gd name="T1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98">
                  <a:moveTo>
                    <a:pt x="34" y="111"/>
                  </a:moveTo>
                  <a:cubicBezTo>
                    <a:pt x="23" y="124"/>
                    <a:pt x="11" y="137"/>
                    <a:pt x="0" y="15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1" y="184"/>
                    <a:pt x="23" y="170"/>
                    <a:pt x="34" y="155"/>
                  </a:cubicBezTo>
                  <a:cubicBezTo>
                    <a:pt x="34" y="111"/>
                    <a:pt x="34" y="111"/>
                    <a:pt x="34" y="111"/>
                  </a:cubicBezTo>
                  <a:moveTo>
                    <a:pt x="170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28" y="9"/>
                    <a:pt x="119" y="19"/>
                    <a:pt x="109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52" y="19"/>
                    <a:pt x="161" y="9"/>
                    <a:pt x="170" y="0"/>
                  </a:cubicBezTo>
                </a:path>
              </a:pathLst>
            </a:custGeom>
            <a:solidFill>
              <a:srgbClr val="3536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ïṧļîḋé">
              <a:extLst>
                <a:ext uri="{FF2B5EF4-FFF2-40B4-BE49-F238E27FC236}">
                  <a16:creationId xmlns:a16="http://schemas.microsoft.com/office/drawing/2014/main" id="{2B635114-BFD6-629E-F330-515D2C7B83B3}"/>
                </a:ext>
              </a:extLst>
            </p:cNvPr>
            <p:cNvSpPr/>
            <p:nvPr/>
          </p:nvSpPr>
          <p:spPr bwMode="auto">
            <a:xfrm>
              <a:off x="7232041" y="4600410"/>
              <a:ext cx="167241" cy="193027"/>
            </a:xfrm>
            <a:custGeom>
              <a:avLst/>
              <a:gdLst>
                <a:gd name="T0" fmla="*/ 109 w 109"/>
                <a:gd name="T1" fmla="*/ 0 h 126"/>
                <a:gd name="T2" fmla="*/ 75 w 109"/>
                <a:gd name="T3" fmla="*/ 0 h 126"/>
                <a:gd name="T4" fmla="*/ 0 w 109"/>
                <a:gd name="T5" fmla="*/ 82 h 126"/>
                <a:gd name="T6" fmla="*/ 0 w 109"/>
                <a:gd name="T7" fmla="*/ 126 h 126"/>
                <a:gd name="T8" fmla="*/ 109 w 109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26">
                  <a:moveTo>
                    <a:pt x="109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50" y="27"/>
                    <a:pt x="25" y="54"/>
                    <a:pt x="0" y="8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35" y="83"/>
                    <a:pt x="71" y="41"/>
                    <a:pt x="109" y="0"/>
                  </a:cubicBezTo>
                </a:path>
              </a:pathLst>
            </a:custGeom>
            <a:solidFill>
              <a:srgbClr val="4A4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ṧḻiďe">
              <a:extLst>
                <a:ext uri="{FF2B5EF4-FFF2-40B4-BE49-F238E27FC236}">
                  <a16:creationId xmlns:a16="http://schemas.microsoft.com/office/drawing/2014/main" id="{EC1E8B86-50E3-B2AA-F029-1202EBC3DCD3}"/>
                </a:ext>
              </a:extLst>
            </p:cNvPr>
            <p:cNvSpPr/>
            <p:nvPr/>
          </p:nvSpPr>
          <p:spPr bwMode="auto">
            <a:xfrm>
              <a:off x="7240145" y="5917709"/>
              <a:ext cx="1273832" cy="30943"/>
            </a:xfrm>
            <a:custGeom>
              <a:avLst/>
              <a:gdLst>
                <a:gd name="T0" fmla="*/ 0 w 1729"/>
                <a:gd name="T1" fmla="*/ 0 h 42"/>
                <a:gd name="T2" fmla="*/ 8 w 1729"/>
                <a:gd name="T3" fmla="*/ 38 h 42"/>
                <a:gd name="T4" fmla="*/ 1721 w 1729"/>
                <a:gd name="T5" fmla="*/ 42 h 42"/>
                <a:gd name="T6" fmla="*/ 1729 w 1729"/>
                <a:gd name="T7" fmla="*/ 4 h 42"/>
                <a:gd name="T8" fmla="*/ 0 w 1729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9" h="42">
                  <a:moveTo>
                    <a:pt x="0" y="0"/>
                  </a:moveTo>
                  <a:lnTo>
                    <a:pt x="8" y="38"/>
                  </a:lnTo>
                  <a:lnTo>
                    <a:pt x="1721" y="42"/>
                  </a:lnTo>
                  <a:lnTo>
                    <a:pt x="172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îŝ1ïďé">
              <a:extLst>
                <a:ext uri="{FF2B5EF4-FFF2-40B4-BE49-F238E27FC236}">
                  <a16:creationId xmlns:a16="http://schemas.microsoft.com/office/drawing/2014/main" id="{005E118E-30EE-5180-EB7A-9D44FDB36D12}"/>
                </a:ext>
              </a:extLst>
            </p:cNvPr>
            <p:cNvSpPr/>
            <p:nvPr/>
          </p:nvSpPr>
          <p:spPr bwMode="auto">
            <a:xfrm>
              <a:off x="7236461" y="5734260"/>
              <a:ext cx="1278989" cy="193027"/>
            </a:xfrm>
            <a:custGeom>
              <a:avLst/>
              <a:gdLst>
                <a:gd name="T0" fmla="*/ 833 w 835"/>
                <a:gd name="T1" fmla="*/ 118 h 126"/>
                <a:gd name="T2" fmla="*/ 827 w 835"/>
                <a:gd name="T3" fmla="*/ 126 h 126"/>
                <a:gd name="T4" fmla="*/ 10 w 835"/>
                <a:gd name="T5" fmla="*/ 125 h 126"/>
                <a:gd name="T6" fmla="*/ 2 w 835"/>
                <a:gd name="T7" fmla="*/ 119 h 126"/>
                <a:gd name="T8" fmla="*/ 87 w 835"/>
                <a:gd name="T9" fmla="*/ 2 h 126"/>
                <a:gd name="T10" fmla="*/ 99 w 835"/>
                <a:gd name="T11" fmla="*/ 0 h 126"/>
                <a:gd name="T12" fmla="*/ 719 w 835"/>
                <a:gd name="T13" fmla="*/ 0 h 126"/>
                <a:gd name="T14" fmla="*/ 729 w 835"/>
                <a:gd name="T15" fmla="*/ 2 h 126"/>
                <a:gd name="T16" fmla="*/ 833 w 835"/>
                <a:gd name="T17" fmla="*/ 11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5" h="126">
                  <a:moveTo>
                    <a:pt x="833" y="118"/>
                  </a:moveTo>
                  <a:cubicBezTo>
                    <a:pt x="835" y="121"/>
                    <a:pt x="834" y="126"/>
                    <a:pt x="827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3" y="125"/>
                    <a:pt x="0" y="122"/>
                    <a:pt x="2" y="119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8" y="0"/>
                    <a:pt x="94" y="0"/>
                    <a:pt x="99" y="0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725" y="0"/>
                    <a:pt x="728" y="0"/>
                    <a:pt x="729" y="2"/>
                  </a:cubicBezTo>
                  <a:lnTo>
                    <a:pt x="833" y="118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îṣḻíḍê">
              <a:extLst>
                <a:ext uri="{FF2B5EF4-FFF2-40B4-BE49-F238E27FC236}">
                  <a16:creationId xmlns:a16="http://schemas.microsoft.com/office/drawing/2014/main" id="{7EE0A881-A3BD-87F6-C58D-A2B1FD9E72B4}"/>
                </a:ext>
              </a:extLst>
            </p:cNvPr>
            <p:cNvSpPr/>
            <p:nvPr/>
          </p:nvSpPr>
          <p:spPr bwMode="auto">
            <a:xfrm>
              <a:off x="8032882" y="5879398"/>
              <a:ext cx="100934" cy="39784"/>
            </a:xfrm>
            <a:custGeom>
              <a:avLst/>
              <a:gdLst>
                <a:gd name="T0" fmla="*/ 66 w 66"/>
                <a:gd name="T1" fmla="*/ 20 h 26"/>
                <a:gd name="T2" fmla="*/ 60 w 66"/>
                <a:gd name="T3" fmla="*/ 26 h 26"/>
                <a:gd name="T4" fmla="*/ 15 w 66"/>
                <a:gd name="T5" fmla="*/ 26 h 26"/>
                <a:gd name="T6" fmla="*/ 5 w 66"/>
                <a:gd name="T7" fmla="*/ 20 h 26"/>
                <a:gd name="T8" fmla="*/ 1 w 66"/>
                <a:gd name="T9" fmla="*/ 6 h 26"/>
                <a:gd name="T10" fmla="*/ 6 w 66"/>
                <a:gd name="T11" fmla="*/ 0 h 26"/>
                <a:gd name="T12" fmla="*/ 49 w 66"/>
                <a:gd name="T13" fmla="*/ 0 h 26"/>
                <a:gd name="T14" fmla="*/ 60 w 66"/>
                <a:gd name="T15" fmla="*/ 6 h 26"/>
                <a:gd name="T16" fmla="*/ 66 w 66"/>
                <a:gd name="T1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6">
                  <a:moveTo>
                    <a:pt x="66" y="20"/>
                  </a:moveTo>
                  <a:cubicBezTo>
                    <a:pt x="66" y="22"/>
                    <a:pt x="64" y="26"/>
                    <a:pt x="60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0" y="26"/>
                    <a:pt x="6" y="22"/>
                    <a:pt x="5" y="2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2" y="0"/>
                    <a:pt x="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4" y="0"/>
                    <a:pt x="59" y="4"/>
                    <a:pt x="60" y="6"/>
                  </a:cubicBezTo>
                  <a:lnTo>
                    <a:pt x="66" y="2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îśľíḓê">
              <a:extLst>
                <a:ext uri="{FF2B5EF4-FFF2-40B4-BE49-F238E27FC236}">
                  <a16:creationId xmlns:a16="http://schemas.microsoft.com/office/drawing/2014/main" id="{8B39CC6E-4A6E-8407-4258-38E2977FA45F}"/>
                </a:ext>
              </a:extLst>
            </p:cNvPr>
            <p:cNvSpPr/>
            <p:nvPr/>
          </p:nvSpPr>
          <p:spPr bwMode="auto">
            <a:xfrm>
              <a:off x="7503163" y="5876451"/>
              <a:ext cx="96514" cy="39784"/>
            </a:xfrm>
            <a:custGeom>
              <a:avLst/>
              <a:gdLst>
                <a:gd name="T0" fmla="*/ 59 w 63"/>
                <a:gd name="T1" fmla="*/ 20 h 26"/>
                <a:gd name="T2" fmla="*/ 50 w 63"/>
                <a:gd name="T3" fmla="*/ 26 h 26"/>
                <a:gd name="T4" fmla="*/ 6 w 63"/>
                <a:gd name="T5" fmla="*/ 26 h 26"/>
                <a:gd name="T6" fmla="*/ 1 w 63"/>
                <a:gd name="T7" fmla="*/ 20 h 26"/>
                <a:gd name="T8" fmla="*/ 6 w 63"/>
                <a:gd name="T9" fmla="*/ 6 h 26"/>
                <a:gd name="T10" fmla="*/ 15 w 63"/>
                <a:gd name="T11" fmla="*/ 0 h 26"/>
                <a:gd name="T12" fmla="*/ 57 w 63"/>
                <a:gd name="T13" fmla="*/ 0 h 26"/>
                <a:gd name="T14" fmla="*/ 63 w 63"/>
                <a:gd name="T15" fmla="*/ 6 h 26"/>
                <a:gd name="T16" fmla="*/ 59 w 63"/>
                <a:gd name="T1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26">
                  <a:moveTo>
                    <a:pt x="59" y="20"/>
                  </a:moveTo>
                  <a:cubicBezTo>
                    <a:pt x="59" y="22"/>
                    <a:pt x="54" y="26"/>
                    <a:pt x="5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2" y="26"/>
                    <a:pt x="0" y="22"/>
                    <a:pt x="1" y="20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4"/>
                    <a:pt x="11" y="0"/>
                    <a:pt x="1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1" y="0"/>
                    <a:pt x="63" y="4"/>
                    <a:pt x="63" y="6"/>
                  </a:cubicBezTo>
                  <a:lnTo>
                    <a:pt x="59" y="2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isḻîďe">
              <a:extLst>
                <a:ext uri="{FF2B5EF4-FFF2-40B4-BE49-F238E27FC236}">
                  <a16:creationId xmlns:a16="http://schemas.microsoft.com/office/drawing/2014/main" id="{6688F6A5-DB2E-DF52-EF99-BFD348ADB44A}"/>
                </a:ext>
              </a:extLst>
            </p:cNvPr>
            <p:cNvSpPr/>
            <p:nvPr/>
          </p:nvSpPr>
          <p:spPr bwMode="auto">
            <a:xfrm>
              <a:off x="7279929" y="5844771"/>
              <a:ext cx="180502" cy="24313"/>
            </a:xfrm>
            <a:custGeom>
              <a:avLst/>
              <a:gdLst>
                <a:gd name="T0" fmla="*/ 107 w 118"/>
                <a:gd name="T1" fmla="*/ 14 h 16"/>
                <a:gd name="T2" fmla="*/ 101 w 118"/>
                <a:gd name="T3" fmla="*/ 16 h 16"/>
                <a:gd name="T4" fmla="*/ 8 w 118"/>
                <a:gd name="T5" fmla="*/ 16 h 16"/>
                <a:gd name="T6" fmla="*/ 3 w 118"/>
                <a:gd name="T7" fmla="*/ 14 h 16"/>
                <a:gd name="T8" fmla="*/ 12 w 118"/>
                <a:gd name="T9" fmla="*/ 2 h 16"/>
                <a:gd name="T10" fmla="*/ 20 w 118"/>
                <a:gd name="T11" fmla="*/ 0 h 16"/>
                <a:gd name="T12" fmla="*/ 110 w 118"/>
                <a:gd name="T13" fmla="*/ 0 h 16"/>
                <a:gd name="T14" fmla="*/ 114 w 118"/>
                <a:gd name="T15" fmla="*/ 2 h 16"/>
                <a:gd name="T16" fmla="*/ 107 w 118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6">
                  <a:moveTo>
                    <a:pt x="107" y="14"/>
                  </a:moveTo>
                  <a:cubicBezTo>
                    <a:pt x="106" y="16"/>
                    <a:pt x="109" y="16"/>
                    <a:pt x="101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2" y="15"/>
                    <a:pt x="3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0"/>
                    <a:pt x="13" y="0"/>
                    <a:pt x="2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8" y="0"/>
                    <a:pt x="114" y="1"/>
                    <a:pt x="114" y="2"/>
                  </a:cubicBezTo>
                  <a:lnTo>
                    <a:pt x="107" y="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iṣḻiḋè">
              <a:extLst>
                <a:ext uri="{FF2B5EF4-FFF2-40B4-BE49-F238E27FC236}">
                  <a16:creationId xmlns:a16="http://schemas.microsoft.com/office/drawing/2014/main" id="{805A61E8-0320-F60A-A6F5-1478D368E191}"/>
                </a:ext>
              </a:extLst>
            </p:cNvPr>
            <p:cNvSpPr/>
            <p:nvPr/>
          </p:nvSpPr>
          <p:spPr bwMode="auto">
            <a:xfrm>
              <a:off x="8271588" y="5847718"/>
              <a:ext cx="194501" cy="27260"/>
            </a:xfrm>
            <a:custGeom>
              <a:avLst/>
              <a:gdLst>
                <a:gd name="T0" fmla="*/ 122 w 127"/>
                <a:gd name="T1" fmla="*/ 16 h 18"/>
                <a:gd name="T2" fmla="*/ 119 w 127"/>
                <a:gd name="T3" fmla="*/ 18 h 18"/>
                <a:gd name="T4" fmla="*/ 19 w 127"/>
                <a:gd name="T5" fmla="*/ 17 h 18"/>
                <a:gd name="T6" fmla="*/ 10 w 127"/>
                <a:gd name="T7" fmla="*/ 15 h 18"/>
                <a:gd name="T8" fmla="*/ 2 w 127"/>
                <a:gd name="T9" fmla="*/ 3 h 18"/>
                <a:gd name="T10" fmla="*/ 8 w 127"/>
                <a:gd name="T11" fmla="*/ 0 h 18"/>
                <a:gd name="T12" fmla="*/ 105 w 127"/>
                <a:gd name="T13" fmla="*/ 1 h 18"/>
                <a:gd name="T14" fmla="*/ 111 w 127"/>
                <a:gd name="T15" fmla="*/ 3 h 18"/>
                <a:gd name="T16" fmla="*/ 122 w 127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8">
                  <a:moveTo>
                    <a:pt x="122" y="16"/>
                  </a:moveTo>
                  <a:cubicBezTo>
                    <a:pt x="123" y="17"/>
                    <a:pt x="127" y="18"/>
                    <a:pt x="1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0" y="17"/>
                    <a:pt x="11" y="17"/>
                    <a:pt x="10" y="1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1"/>
                    <a:pt x="0" y="0"/>
                    <a:pt x="8" y="0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13" y="1"/>
                    <a:pt x="110" y="2"/>
                    <a:pt x="111" y="3"/>
                  </a:cubicBezTo>
                  <a:lnTo>
                    <a:pt x="122" y="16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ïŝḻide">
              <a:extLst>
                <a:ext uri="{FF2B5EF4-FFF2-40B4-BE49-F238E27FC236}">
                  <a16:creationId xmlns:a16="http://schemas.microsoft.com/office/drawing/2014/main" id="{4D71C783-0ED6-C116-4770-0148E44D112C}"/>
                </a:ext>
              </a:extLst>
            </p:cNvPr>
            <p:cNvSpPr/>
            <p:nvPr/>
          </p:nvSpPr>
          <p:spPr bwMode="auto">
            <a:xfrm>
              <a:off x="7422121" y="5876451"/>
              <a:ext cx="78095" cy="38311"/>
            </a:xfrm>
            <a:custGeom>
              <a:avLst/>
              <a:gdLst>
                <a:gd name="T0" fmla="*/ 44 w 51"/>
                <a:gd name="T1" fmla="*/ 20 h 25"/>
                <a:gd name="T2" fmla="*/ 34 w 51"/>
                <a:gd name="T3" fmla="*/ 25 h 25"/>
                <a:gd name="T4" fmla="*/ 5 w 51"/>
                <a:gd name="T5" fmla="*/ 25 h 25"/>
                <a:gd name="T6" fmla="*/ 1 w 51"/>
                <a:gd name="T7" fmla="*/ 19 h 25"/>
                <a:gd name="T8" fmla="*/ 8 w 51"/>
                <a:gd name="T9" fmla="*/ 6 h 25"/>
                <a:gd name="T10" fmla="*/ 17 w 51"/>
                <a:gd name="T11" fmla="*/ 0 h 25"/>
                <a:gd name="T12" fmla="*/ 45 w 51"/>
                <a:gd name="T13" fmla="*/ 0 h 25"/>
                <a:gd name="T14" fmla="*/ 50 w 51"/>
                <a:gd name="T15" fmla="*/ 6 h 25"/>
                <a:gd name="T16" fmla="*/ 44 w 5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5">
                  <a:moveTo>
                    <a:pt x="44" y="20"/>
                  </a:moveTo>
                  <a:cubicBezTo>
                    <a:pt x="43" y="22"/>
                    <a:pt x="38" y="25"/>
                    <a:pt x="3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1" y="25"/>
                    <a:pt x="0" y="21"/>
                    <a:pt x="1" y="1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4"/>
                    <a:pt x="13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1" y="4"/>
                    <a:pt x="50" y="6"/>
                  </a:cubicBezTo>
                  <a:lnTo>
                    <a:pt x="44" y="2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iSḻîḍé">
              <a:extLst>
                <a:ext uri="{FF2B5EF4-FFF2-40B4-BE49-F238E27FC236}">
                  <a16:creationId xmlns:a16="http://schemas.microsoft.com/office/drawing/2014/main" id="{915D7C0E-D2BA-9E76-C79A-23C3DD45C5CF}"/>
                </a:ext>
              </a:extLst>
            </p:cNvPr>
            <p:cNvSpPr/>
            <p:nvPr/>
          </p:nvSpPr>
          <p:spPr bwMode="auto">
            <a:xfrm>
              <a:off x="7332975" y="5874978"/>
              <a:ext cx="81779" cy="39784"/>
            </a:xfrm>
            <a:custGeom>
              <a:avLst/>
              <a:gdLst>
                <a:gd name="T0" fmla="*/ 45 w 53"/>
                <a:gd name="T1" fmla="*/ 20 h 26"/>
                <a:gd name="T2" fmla="*/ 34 w 53"/>
                <a:gd name="T3" fmla="*/ 26 h 26"/>
                <a:gd name="T4" fmla="*/ 5 w 53"/>
                <a:gd name="T5" fmla="*/ 26 h 26"/>
                <a:gd name="T6" fmla="*/ 1 w 53"/>
                <a:gd name="T7" fmla="*/ 20 h 26"/>
                <a:gd name="T8" fmla="*/ 10 w 53"/>
                <a:gd name="T9" fmla="*/ 6 h 26"/>
                <a:gd name="T10" fmla="*/ 20 w 53"/>
                <a:gd name="T11" fmla="*/ 0 h 26"/>
                <a:gd name="T12" fmla="*/ 47 w 53"/>
                <a:gd name="T13" fmla="*/ 0 h 26"/>
                <a:gd name="T14" fmla="*/ 52 w 53"/>
                <a:gd name="T15" fmla="*/ 7 h 26"/>
                <a:gd name="T16" fmla="*/ 45 w 53"/>
                <a:gd name="T1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6">
                  <a:moveTo>
                    <a:pt x="45" y="20"/>
                  </a:moveTo>
                  <a:cubicBezTo>
                    <a:pt x="43" y="22"/>
                    <a:pt x="38" y="26"/>
                    <a:pt x="3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1" y="26"/>
                    <a:pt x="0" y="22"/>
                    <a:pt x="1" y="2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6" y="0"/>
                    <a:pt x="2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1" y="0"/>
                    <a:pt x="53" y="5"/>
                    <a:pt x="52" y="7"/>
                  </a:cubicBezTo>
                  <a:lnTo>
                    <a:pt x="45" y="2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iṣlîde">
              <a:extLst>
                <a:ext uri="{FF2B5EF4-FFF2-40B4-BE49-F238E27FC236}">
                  <a16:creationId xmlns:a16="http://schemas.microsoft.com/office/drawing/2014/main" id="{68CCE612-1837-05F5-FC1B-48F079C1499D}"/>
                </a:ext>
              </a:extLst>
            </p:cNvPr>
            <p:cNvSpPr/>
            <p:nvPr/>
          </p:nvSpPr>
          <p:spPr bwMode="auto">
            <a:xfrm>
              <a:off x="7253406" y="5874978"/>
              <a:ext cx="83252" cy="39784"/>
            </a:xfrm>
            <a:custGeom>
              <a:avLst/>
              <a:gdLst>
                <a:gd name="T0" fmla="*/ 44 w 54"/>
                <a:gd name="T1" fmla="*/ 20 h 26"/>
                <a:gd name="T2" fmla="*/ 33 w 54"/>
                <a:gd name="T3" fmla="*/ 26 h 26"/>
                <a:gd name="T4" fmla="*/ 4 w 54"/>
                <a:gd name="T5" fmla="*/ 25 h 26"/>
                <a:gd name="T6" fmla="*/ 1 w 54"/>
                <a:gd name="T7" fmla="*/ 20 h 26"/>
                <a:gd name="T8" fmla="*/ 11 w 54"/>
                <a:gd name="T9" fmla="*/ 6 h 26"/>
                <a:gd name="T10" fmla="*/ 22 w 54"/>
                <a:gd name="T11" fmla="*/ 0 h 26"/>
                <a:gd name="T12" fmla="*/ 49 w 54"/>
                <a:gd name="T13" fmla="*/ 0 h 26"/>
                <a:gd name="T14" fmla="*/ 52 w 54"/>
                <a:gd name="T15" fmla="*/ 6 h 26"/>
                <a:gd name="T16" fmla="*/ 44 w 54"/>
                <a:gd name="T1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6">
                  <a:moveTo>
                    <a:pt x="44" y="20"/>
                  </a:moveTo>
                  <a:cubicBezTo>
                    <a:pt x="43" y="22"/>
                    <a:pt x="37" y="26"/>
                    <a:pt x="33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5"/>
                    <a:pt x="0" y="22"/>
                    <a:pt x="1" y="2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8" y="0"/>
                    <a:pt x="2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0"/>
                    <a:pt x="54" y="4"/>
                    <a:pt x="52" y="6"/>
                  </a:cubicBezTo>
                  <a:lnTo>
                    <a:pt x="44" y="2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ṥḻïďé">
              <a:extLst>
                <a:ext uri="{FF2B5EF4-FFF2-40B4-BE49-F238E27FC236}">
                  <a16:creationId xmlns:a16="http://schemas.microsoft.com/office/drawing/2014/main" id="{09C35668-7E8E-6DE4-664F-0C6F2522F2AE}"/>
                </a:ext>
              </a:extLst>
            </p:cNvPr>
            <p:cNvSpPr/>
            <p:nvPr/>
          </p:nvSpPr>
          <p:spPr bwMode="auto">
            <a:xfrm>
              <a:off x="7489165" y="5758572"/>
              <a:ext cx="63360" cy="21366"/>
            </a:xfrm>
            <a:custGeom>
              <a:avLst/>
              <a:gdLst>
                <a:gd name="T0" fmla="*/ 37 w 41"/>
                <a:gd name="T1" fmla="*/ 12 h 14"/>
                <a:gd name="T2" fmla="*/ 30 w 41"/>
                <a:gd name="T3" fmla="*/ 14 h 14"/>
                <a:gd name="T4" fmla="*/ 6 w 41"/>
                <a:gd name="T5" fmla="*/ 14 h 14"/>
                <a:gd name="T6" fmla="*/ 1 w 41"/>
                <a:gd name="T7" fmla="*/ 12 h 14"/>
                <a:gd name="T8" fmla="*/ 5 w 41"/>
                <a:gd name="T9" fmla="*/ 3 h 14"/>
                <a:gd name="T10" fmla="*/ 12 w 41"/>
                <a:gd name="T11" fmla="*/ 0 h 14"/>
                <a:gd name="T12" fmla="*/ 35 w 41"/>
                <a:gd name="T13" fmla="*/ 0 h 14"/>
                <a:gd name="T14" fmla="*/ 41 w 41"/>
                <a:gd name="T15" fmla="*/ 3 h 14"/>
                <a:gd name="T16" fmla="*/ 37 w 41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4">
                  <a:moveTo>
                    <a:pt x="37" y="12"/>
                  </a:moveTo>
                  <a:cubicBezTo>
                    <a:pt x="36" y="14"/>
                    <a:pt x="33" y="14"/>
                    <a:pt x="30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1" y="2"/>
                    <a:pt x="41" y="3"/>
                  </a:cubicBezTo>
                  <a:lnTo>
                    <a:pt x="37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íṧḷïďè">
              <a:extLst>
                <a:ext uri="{FF2B5EF4-FFF2-40B4-BE49-F238E27FC236}">
                  <a16:creationId xmlns:a16="http://schemas.microsoft.com/office/drawing/2014/main" id="{8E27997A-1BE2-E1C2-4AE0-198B958C1FE3}"/>
                </a:ext>
              </a:extLst>
            </p:cNvPr>
            <p:cNvSpPr/>
            <p:nvPr/>
          </p:nvSpPr>
          <p:spPr bwMode="auto">
            <a:xfrm>
              <a:off x="7416227" y="5758572"/>
              <a:ext cx="64097" cy="21366"/>
            </a:xfrm>
            <a:custGeom>
              <a:avLst/>
              <a:gdLst>
                <a:gd name="T0" fmla="*/ 37 w 42"/>
                <a:gd name="T1" fmla="*/ 12 h 14"/>
                <a:gd name="T2" fmla="*/ 29 w 42"/>
                <a:gd name="T3" fmla="*/ 14 h 14"/>
                <a:gd name="T4" fmla="*/ 6 w 42"/>
                <a:gd name="T5" fmla="*/ 14 h 14"/>
                <a:gd name="T6" fmla="*/ 1 w 42"/>
                <a:gd name="T7" fmla="*/ 12 h 14"/>
                <a:gd name="T8" fmla="*/ 7 w 42"/>
                <a:gd name="T9" fmla="*/ 3 h 14"/>
                <a:gd name="T10" fmla="*/ 14 w 42"/>
                <a:gd name="T11" fmla="*/ 0 h 14"/>
                <a:gd name="T12" fmla="*/ 37 w 42"/>
                <a:gd name="T13" fmla="*/ 0 h 14"/>
                <a:gd name="T14" fmla="*/ 42 w 42"/>
                <a:gd name="T15" fmla="*/ 3 h 14"/>
                <a:gd name="T16" fmla="*/ 37 w 42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4">
                  <a:moveTo>
                    <a:pt x="37" y="12"/>
                  </a:moveTo>
                  <a:cubicBezTo>
                    <a:pt x="36" y="14"/>
                    <a:pt x="33" y="14"/>
                    <a:pt x="2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0" y="0"/>
                    <a:pt x="42" y="1"/>
                    <a:pt x="42" y="3"/>
                  </a:cubicBezTo>
                  <a:lnTo>
                    <a:pt x="37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ïṡľîḍé">
              <a:extLst>
                <a:ext uri="{FF2B5EF4-FFF2-40B4-BE49-F238E27FC236}">
                  <a16:creationId xmlns:a16="http://schemas.microsoft.com/office/drawing/2014/main" id="{4471A2B1-AFC8-C5BF-3653-4E03A0F7BB47}"/>
                </a:ext>
              </a:extLst>
            </p:cNvPr>
            <p:cNvSpPr/>
            <p:nvPr/>
          </p:nvSpPr>
          <p:spPr bwMode="auto">
            <a:xfrm>
              <a:off x="7632093" y="5758572"/>
              <a:ext cx="59676" cy="22839"/>
            </a:xfrm>
            <a:custGeom>
              <a:avLst/>
              <a:gdLst>
                <a:gd name="T0" fmla="*/ 37 w 39"/>
                <a:gd name="T1" fmla="*/ 13 h 15"/>
                <a:gd name="T2" fmla="*/ 30 w 39"/>
                <a:gd name="T3" fmla="*/ 15 h 15"/>
                <a:gd name="T4" fmla="*/ 6 w 39"/>
                <a:gd name="T5" fmla="*/ 15 h 15"/>
                <a:gd name="T6" fmla="*/ 0 w 39"/>
                <a:gd name="T7" fmla="*/ 12 h 15"/>
                <a:gd name="T8" fmla="*/ 3 w 39"/>
                <a:gd name="T9" fmla="*/ 3 h 15"/>
                <a:gd name="T10" fmla="*/ 10 w 39"/>
                <a:gd name="T11" fmla="*/ 0 h 15"/>
                <a:gd name="T12" fmla="*/ 33 w 39"/>
                <a:gd name="T13" fmla="*/ 0 h 15"/>
                <a:gd name="T14" fmla="*/ 39 w 39"/>
                <a:gd name="T15" fmla="*/ 3 h 15"/>
                <a:gd name="T16" fmla="*/ 37 w 39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5">
                  <a:moveTo>
                    <a:pt x="37" y="13"/>
                  </a:moveTo>
                  <a:cubicBezTo>
                    <a:pt x="37" y="14"/>
                    <a:pt x="34" y="15"/>
                    <a:pt x="3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3" y="15"/>
                    <a:pt x="0" y="14"/>
                    <a:pt x="0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6" y="0"/>
                    <a:pt x="1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9" y="2"/>
                    <a:pt x="39" y="3"/>
                  </a:cubicBezTo>
                  <a:lnTo>
                    <a:pt x="37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ïṩ1íḋê">
              <a:extLst>
                <a:ext uri="{FF2B5EF4-FFF2-40B4-BE49-F238E27FC236}">
                  <a16:creationId xmlns:a16="http://schemas.microsoft.com/office/drawing/2014/main" id="{A739A454-D96B-F281-AAC0-FDA0F04CF7C0}"/>
                </a:ext>
              </a:extLst>
            </p:cNvPr>
            <p:cNvSpPr/>
            <p:nvPr/>
          </p:nvSpPr>
          <p:spPr bwMode="auto">
            <a:xfrm>
              <a:off x="7556945" y="5758572"/>
              <a:ext cx="62623" cy="22839"/>
            </a:xfrm>
            <a:custGeom>
              <a:avLst/>
              <a:gdLst>
                <a:gd name="T0" fmla="*/ 37 w 41"/>
                <a:gd name="T1" fmla="*/ 12 h 15"/>
                <a:gd name="T2" fmla="*/ 30 w 41"/>
                <a:gd name="T3" fmla="*/ 15 h 15"/>
                <a:gd name="T4" fmla="*/ 6 w 41"/>
                <a:gd name="T5" fmla="*/ 15 h 15"/>
                <a:gd name="T6" fmla="*/ 1 w 41"/>
                <a:gd name="T7" fmla="*/ 12 h 15"/>
                <a:gd name="T8" fmla="*/ 5 w 41"/>
                <a:gd name="T9" fmla="*/ 3 h 15"/>
                <a:gd name="T10" fmla="*/ 11 w 41"/>
                <a:gd name="T11" fmla="*/ 0 h 15"/>
                <a:gd name="T12" fmla="*/ 35 w 41"/>
                <a:gd name="T13" fmla="*/ 0 h 15"/>
                <a:gd name="T14" fmla="*/ 40 w 41"/>
                <a:gd name="T15" fmla="*/ 3 h 15"/>
                <a:gd name="T16" fmla="*/ 37 w 41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5">
                  <a:moveTo>
                    <a:pt x="37" y="12"/>
                  </a:moveTo>
                  <a:cubicBezTo>
                    <a:pt x="37" y="14"/>
                    <a:pt x="34" y="15"/>
                    <a:pt x="3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3" y="15"/>
                    <a:pt x="0" y="14"/>
                    <a:pt x="1" y="1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8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2"/>
                    <a:pt x="40" y="3"/>
                  </a:cubicBezTo>
                  <a:lnTo>
                    <a:pt x="37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iṣḷíḍè">
              <a:extLst>
                <a:ext uri="{FF2B5EF4-FFF2-40B4-BE49-F238E27FC236}">
                  <a16:creationId xmlns:a16="http://schemas.microsoft.com/office/drawing/2014/main" id="{785AA542-3652-95BB-8FA0-93BF1B313A48}"/>
                </a:ext>
              </a:extLst>
            </p:cNvPr>
            <p:cNvSpPr/>
            <p:nvPr/>
          </p:nvSpPr>
          <p:spPr bwMode="auto">
            <a:xfrm>
              <a:off x="7348446" y="5758572"/>
              <a:ext cx="67781" cy="21366"/>
            </a:xfrm>
            <a:custGeom>
              <a:avLst/>
              <a:gdLst>
                <a:gd name="T0" fmla="*/ 37 w 44"/>
                <a:gd name="T1" fmla="*/ 12 h 14"/>
                <a:gd name="T2" fmla="*/ 29 w 44"/>
                <a:gd name="T3" fmla="*/ 14 h 14"/>
                <a:gd name="T4" fmla="*/ 6 w 44"/>
                <a:gd name="T5" fmla="*/ 14 h 14"/>
                <a:gd name="T6" fmla="*/ 1 w 44"/>
                <a:gd name="T7" fmla="*/ 12 h 14"/>
                <a:gd name="T8" fmla="*/ 8 w 44"/>
                <a:gd name="T9" fmla="*/ 3 h 14"/>
                <a:gd name="T10" fmla="*/ 15 w 44"/>
                <a:gd name="T11" fmla="*/ 0 h 14"/>
                <a:gd name="T12" fmla="*/ 38 w 44"/>
                <a:gd name="T13" fmla="*/ 0 h 14"/>
                <a:gd name="T14" fmla="*/ 43 w 44"/>
                <a:gd name="T15" fmla="*/ 3 h 14"/>
                <a:gd name="T16" fmla="*/ 37 w 44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4">
                  <a:moveTo>
                    <a:pt x="37" y="12"/>
                  </a:moveTo>
                  <a:cubicBezTo>
                    <a:pt x="36" y="14"/>
                    <a:pt x="33" y="14"/>
                    <a:pt x="2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4"/>
                    <a:pt x="0" y="13"/>
                    <a:pt x="1" y="1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1" y="0"/>
                    <a:pt x="44" y="1"/>
                    <a:pt x="43" y="3"/>
                  </a:cubicBezTo>
                  <a:lnTo>
                    <a:pt x="37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îśļïdé">
              <a:extLst>
                <a:ext uri="{FF2B5EF4-FFF2-40B4-BE49-F238E27FC236}">
                  <a16:creationId xmlns:a16="http://schemas.microsoft.com/office/drawing/2014/main" id="{67DC4CCF-43A4-AA10-CF8A-E8C69CBB576C}"/>
                </a:ext>
              </a:extLst>
            </p:cNvPr>
            <p:cNvSpPr/>
            <p:nvPr/>
          </p:nvSpPr>
          <p:spPr bwMode="auto">
            <a:xfrm>
              <a:off x="8319476" y="5880872"/>
              <a:ext cx="90620" cy="41994"/>
            </a:xfrm>
            <a:custGeom>
              <a:avLst/>
              <a:gdLst>
                <a:gd name="T0" fmla="*/ 58 w 59"/>
                <a:gd name="T1" fmla="*/ 21 h 27"/>
                <a:gd name="T2" fmla="*/ 54 w 59"/>
                <a:gd name="T3" fmla="*/ 27 h 27"/>
                <a:gd name="T4" fmla="*/ 23 w 59"/>
                <a:gd name="T5" fmla="*/ 26 h 27"/>
                <a:gd name="T6" fmla="*/ 11 w 59"/>
                <a:gd name="T7" fmla="*/ 20 h 27"/>
                <a:gd name="T8" fmla="*/ 2 w 59"/>
                <a:gd name="T9" fmla="*/ 6 h 27"/>
                <a:gd name="T10" fmla="*/ 5 w 59"/>
                <a:gd name="T11" fmla="*/ 0 h 27"/>
                <a:gd name="T12" fmla="*/ 34 w 59"/>
                <a:gd name="T13" fmla="*/ 0 h 27"/>
                <a:gd name="T14" fmla="*/ 47 w 59"/>
                <a:gd name="T15" fmla="*/ 6 h 27"/>
                <a:gd name="T16" fmla="*/ 58 w 59"/>
                <a:gd name="T17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7">
                  <a:moveTo>
                    <a:pt x="58" y="21"/>
                  </a:moveTo>
                  <a:cubicBezTo>
                    <a:pt x="59" y="23"/>
                    <a:pt x="59" y="27"/>
                    <a:pt x="54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9" y="26"/>
                    <a:pt x="13" y="22"/>
                    <a:pt x="11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1" y="0"/>
                    <a:pt x="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5" y="4"/>
                    <a:pt x="47" y="6"/>
                  </a:cubicBezTo>
                  <a:lnTo>
                    <a:pt x="58" y="2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íşḷiḓè">
              <a:extLst>
                <a:ext uri="{FF2B5EF4-FFF2-40B4-BE49-F238E27FC236}">
                  <a16:creationId xmlns:a16="http://schemas.microsoft.com/office/drawing/2014/main" id="{1C55C1AE-A098-7788-378D-79876361C50A}"/>
                </a:ext>
              </a:extLst>
            </p:cNvPr>
            <p:cNvSpPr/>
            <p:nvPr/>
          </p:nvSpPr>
          <p:spPr bwMode="auto">
            <a:xfrm>
              <a:off x="8403465" y="5880872"/>
              <a:ext cx="93567" cy="41994"/>
            </a:xfrm>
            <a:custGeom>
              <a:avLst/>
              <a:gdLst>
                <a:gd name="T0" fmla="*/ 60 w 61"/>
                <a:gd name="T1" fmla="*/ 21 h 27"/>
                <a:gd name="T2" fmla="*/ 57 w 61"/>
                <a:gd name="T3" fmla="*/ 27 h 27"/>
                <a:gd name="T4" fmla="*/ 26 w 61"/>
                <a:gd name="T5" fmla="*/ 27 h 27"/>
                <a:gd name="T6" fmla="*/ 13 w 61"/>
                <a:gd name="T7" fmla="*/ 21 h 27"/>
                <a:gd name="T8" fmla="*/ 2 w 61"/>
                <a:gd name="T9" fmla="*/ 6 h 27"/>
                <a:gd name="T10" fmla="*/ 4 w 61"/>
                <a:gd name="T11" fmla="*/ 0 h 27"/>
                <a:gd name="T12" fmla="*/ 34 w 61"/>
                <a:gd name="T13" fmla="*/ 0 h 27"/>
                <a:gd name="T14" fmla="*/ 47 w 61"/>
                <a:gd name="T15" fmla="*/ 7 h 27"/>
                <a:gd name="T16" fmla="*/ 60 w 61"/>
                <a:gd name="T17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27">
                  <a:moveTo>
                    <a:pt x="60" y="21"/>
                  </a:moveTo>
                  <a:cubicBezTo>
                    <a:pt x="61" y="23"/>
                    <a:pt x="61" y="27"/>
                    <a:pt x="5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1" y="27"/>
                    <a:pt x="14" y="23"/>
                    <a:pt x="13" y="2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0"/>
                    <a:pt x="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5" y="5"/>
                    <a:pt x="47" y="7"/>
                  </a:cubicBezTo>
                  <a:lnTo>
                    <a:pt x="60" y="2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ís1îḓe">
              <a:extLst>
                <a:ext uri="{FF2B5EF4-FFF2-40B4-BE49-F238E27FC236}">
                  <a16:creationId xmlns:a16="http://schemas.microsoft.com/office/drawing/2014/main" id="{8BFE6DBB-7C39-FEE4-5162-7064122147F2}"/>
                </a:ext>
              </a:extLst>
            </p:cNvPr>
            <p:cNvSpPr/>
            <p:nvPr/>
          </p:nvSpPr>
          <p:spPr bwMode="auto">
            <a:xfrm>
              <a:off x="8228857" y="5879398"/>
              <a:ext cx="86199" cy="41258"/>
            </a:xfrm>
            <a:custGeom>
              <a:avLst/>
              <a:gdLst>
                <a:gd name="T0" fmla="*/ 55 w 56"/>
                <a:gd name="T1" fmla="*/ 21 h 27"/>
                <a:gd name="T2" fmla="*/ 51 w 56"/>
                <a:gd name="T3" fmla="*/ 27 h 27"/>
                <a:gd name="T4" fmla="*/ 20 w 56"/>
                <a:gd name="T5" fmla="*/ 27 h 27"/>
                <a:gd name="T6" fmla="*/ 9 w 56"/>
                <a:gd name="T7" fmla="*/ 21 h 27"/>
                <a:gd name="T8" fmla="*/ 1 w 56"/>
                <a:gd name="T9" fmla="*/ 7 h 27"/>
                <a:gd name="T10" fmla="*/ 5 w 56"/>
                <a:gd name="T11" fmla="*/ 0 h 27"/>
                <a:gd name="T12" fmla="*/ 34 w 56"/>
                <a:gd name="T13" fmla="*/ 0 h 27"/>
                <a:gd name="T14" fmla="*/ 46 w 56"/>
                <a:gd name="T15" fmla="*/ 7 h 27"/>
                <a:gd name="T16" fmla="*/ 55 w 56"/>
                <a:gd name="T17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7">
                  <a:moveTo>
                    <a:pt x="55" y="21"/>
                  </a:moveTo>
                  <a:cubicBezTo>
                    <a:pt x="56" y="23"/>
                    <a:pt x="55" y="27"/>
                    <a:pt x="5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6" y="27"/>
                    <a:pt x="10" y="23"/>
                    <a:pt x="9" y="2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0"/>
                    <a:pt x="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4" y="5"/>
                    <a:pt x="46" y="7"/>
                  </a:cubicBezTo>
                  <a:lnTo>
                    <a:pt x="55" y="2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iṣ1îḓé">
              <a:extLst>
                <a:ext uri="{FF2B5EF4-FFF2-40B4-BE49-F238E27FC236}">
                  <a16:creationId xmlns:a16="http://schemas.microsoft.com/office/drawing/2014/main" id="{129BF51B-CBA3-A1FB-EB76-540EDC26B3CD}"/>
                </a:ext>
              </a:extLst>
            </p:cNvPr>
            <p:cNvSpPr/>
            <p:nvPr/>
          </p:nvSpPr>
          <p:spPr bwMode="auto">
            <a:xfrm>
              <a:off x="8146341" y="5879398"/>
              <a:ext cx="82515" cy="41258"/>
            </a:xfrm>
            <a:custGeom>
              <a:avLst/>
              <a:gdLst>
                <a:gd name="T0" fmla="*/ 53 w 54"/>
                <a:gd name="T1" fmla="*/ 21 h 27"/>
                <a:gd name="T2" fmla="*/ 48 w 54"/>
                <a:gd name="T3" fmla="*/ 27 h 27"/>
                <a:gd name="T4" fmla="*/ 17 w 54"/>
                <a:gd name="T5" fmla="*/ 27 h 27"/>
                <a:gd name="T6" fmla="*/ 7 w 54"/>
                <a:gd name="T7" fmla="*/ 21 h 27"/>
                <a:gd name="T8" fmla="*/ 0 w 54"/>
                <a:gd name="T9" fmla="*/ 6 h 27"/>
                <a:gd name="T10" fmla="*/ 5 w 54"/>
                <a:gd name="T11" fmla="*/ 0 h 27"/>
                <a:gd name="T12" fmla="*/ 34 w 54"/>
                <a:gd name="T13" fmla="*/ 0 h 27"/>
                <a:gd name="T14" fmla="*/ 45 w 54"/>
                <a:gd name="T15" fmla="*/ 7 h 27"/>
                <a:gd name="T16" fmla="*/ 53 w 54"/>
                <a:gd name="T17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23"/>
                    <a:pt x="52" y="27"/>
                    <a:pt x="4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3" y="26"/>
                    <a:pt x="8" y="23"/>
                    <a:pt x="7" y="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0"/>
                    <a:pt x="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4" y="5"/>
                    <a:pt x="45" y="7"/>
                  </a:cubicBezTo>
                  <a:lnTo>
                    <a:pt x="53" y="2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ṧľiďè">
              <a:extLst>
                <a:ext uri="{FF2B5EF4-FFF2-40B4-BE49-F238E27FC236}">
                  <a16:creationId xmlns:a16="http://schemas.microsoft.com/office/drawing/2014/main" id="{BAFFD191-9F40-E0E5-EAE6-A10F5DBBD2E6}"/>
                </a:ext>
              </a:extLst>
            </p:cNvPr>
            <p:cNvSpPr/>
            <p:nvPr/>
          </p:nvSpPr>
          <p:spPr bwMode="auto">
            <a:xfrm>
              <a:off x="8255379" y="5788042"/>
              <a:ext cx="74411" cy="24313"/>
            </a:xfrm>
            <a:custGeom>
              <a:avLst/>
              <a:gdLst>
                <a:gd name="T0" fmla="*/ 48 w 49"/>
                <a:gd name="T1" fmla="*/ 13 h 16"/>
                <a:gd name="T2" fmla="*/ 43 w 49"/>
                <a:gd name="T3" fmla="*/ 16 h 16"/>
                <a:gd name="T4" fmla="*/ 16 w 49"/>
                <a:gd name="T5" fmla="*/ 15 h 16"/>
                <a:gd name="T6" fmla="*/ 8 w 49"/>
                <a:gd name="T7" fmla="*/ 13 h 16"/>
                <a:gd name="T8" fmla="*/ 1 w 49"/>
                <a:gd name="T9" fmla="*/ 3 h 16"/>
                <a:gd name="T10" fmla="*/ 6 w 49"/>
                <a:gd name="T11" fmla="*/ 0 h 16"/>
                <a:gd name="T12" fmla="*/ 31 w 49"/>
                <a:gd name="T13" fmla="*/ 0 h 16"/>
                <a:gd name="T14" fmla="*/ 40 w 49"/>
                <a:gd name="T15" fmla="*/ 3 h 16"/>
                <a:gd name="T16" fmla="*/ 48 w 49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6">
                  <a:moveTo>
                    <a:pt x="48" y="13"/>
                  </a:moveTo>
                  <a:cubicBezTo>
                    <a:pt x="49" y="14"/>
                    <a:pt x="47" y="16"/>
                    <a:pt x="43" y="1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5"/>
                    <a:pt x="9" y="14"/>
                    <a:pt x="8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2" y="0"/>
                    <a:pt x="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39" y="1"/>
                    <a:pt x="40" y="3"/>
                  </a:cubicBezTo>
                  <a:lnTo>
                    <a:pt x="48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ïSlíḋé">
              <a:extLst>
                <a:ext uri="{FF2B5EF4-FFF2-40B4-BE49-F238E27FC236}">
                  <a16:creationId xmlns:a16="http://schemas.microsoft.com/office/drawing/2014/main" id="{91348687-4627-FA03-0899-24B699DA78DE}"/>
                </a:ext>
              </a:extLst>
            </p:cNvPr>
            <p:cNvSpPr/>
            <p:nvPr/>
          </p:nvSpPr>
          <p:spPr bwMode="auto">
            <a:xfrm>
              <a:off x="8326844" y="5788042"/>
              <a:ext cx="78095" cy="24313"/>
            </a:xfrm>
            <a:custGeom>
              <a:avLst/>
              <a:gdLst>
                <a:gd name="T0" fmla="*/ 50 w 51"/>
                <a:gd name="T1" fmla="*/ 13 h 16"/>
                <a:gd name="T2" fmla="*/ 45 w 51"/>
                <a:gd name="T3" fmla="*/ 16 h 16"/>
                <a:gd name="T4" fmla="*/ 19 w 51"/>
                <a:gd name="T5" fmla="*/ 16 h 16"/>
                <a:gd name="T6" fmla="*/ 10 w 51"/>
                <a:gd name="T7" fmla="*/ 13 h 16"/>
                <a:gd name="T8" fmla="*/ 2 w 51"/>
                <a:gd name="T9" fmla="*/ 3 h 16"/>
                <a:gd name="T10" fmla="*/ 6 w 51"/>
                <a:gd name="T11" fmla="*/ 0 h 16"/>
                <a:gd name="T12" fmla="*/ 32 w 51"/>
                <a:gd name="T13" fmla="*/ 0 h 16"/>
                <a:gd name="T14" fmla="*/ 41 w 51"/>
                <a:gd name="T15" fmla="*/ 3 h 16"/>
                <a:gd name="T16" fmla="*/ 50 w 51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6">
                  <a:moveTo>
                    <a:pt x="50" y="13"/>
                  </a:moveTo>
                  <a:cubicBezTo>
                    <a:pt x="51" y="15"/>
                    <a:pt x="49" y="16"/>
                    <a:pt x="45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5" y="16"/>
                    <a:pt x="11" y="14"/>
                    <a:pt x="10" y="1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1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40" y="1"/>
                    <a:pt x="41" y="3"/>
                  </a:cubicBezTo>
                  <a:lnTo>
                    <a:pt x="50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îṧlîḋè">
              <a:extLst>
                <a:ext uri="{FF2B5EF4-FFF2-40B4-BE49-F238E27FC236}">
                  <a16:creationId xmlns:a16="http://schemas.microsoft.com/office/drawing/2014/main" id="{5C96512C-2177-1B31-A709-4D6DD129B640}"/>
                </a:ext>
              </a:extLst>
            </p:cNvPr>
            <p:cNvSpPr/>
            <p:nvPr/>
          </p:nvSpPr>
          <p:spPr bwMode="auto">
            <a:xfrm>
              <a:off x="8175811" y="5788042"/>
              <a:ext cx="71464" cy="22839"/>
            </a:xfrm>
            <a:custGeom>
              <a:avLst/>
              <a:gdLst>
                <a:gd name="T0" fmla="*/ 46 w 47"/>
                <a:gd name="T1" fmla="*/ 13 h 15"/>
                <a:gd name="T2" fmla="*/ 41 w 47"/>
                <a:gd name="T3" fmla="*/ 15 h 15"/>
                <a:gd name="T4" fmla="*/ 15 w 47"/>
                <a:gd name="T5" fmla="*/ 15 h 15"/>
                <a:gd name="T6" fmla="*/ 7 w 47"/>
                <a:gd name="T7" fmla="*/ 13 h 15"/>
                <a:gd name="T8" fmla="*/ 1 w 47"/>
                <a:gd name="T9" fmla="*/ 2 h 15"/>
                <a:gd name="T10" fmla="*/ 6 w 47"/>
                <a:gd name="T11" fmla="*/ 0 h 15"/>
                <a:gd name="T12" fmla="*/ 32 w 47"/>
                <a:gd name="T13" fmla="*/ 0 h 15"/>
                <a:gd name="T14" fmla="*/ 40 w 47"/>
                <a:gd name="T15" fmla="*/ 3 h 15"/>
                <a:gd name="T16" fmla="*/ 46 w 47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46" y="13"/>
                  </a:moveTo>
                  <a:cubicBezTo>
                    <a:pt x="47" y="14"/>
                    <a:pt x="45" y="15"/>
                    <a:pt x="41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1" y="15"/>
                    <a:pt x="8" y="14"/>
                    <a:pt x="7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9" y="1"/>
                    <a:pt x="40" y="3"/>
                  </a:cubicBezTo>
                  <a:lnTo>
                    <a:pt x="46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ŝḷïďe">
              <a:extLst>
                <a:ext uri="{FF2B5EF4-FFF2-40B4-BE49-F238E27FC236}">
                  <a16:creationId xmlns:a16="http://schemas.microsoft.com/office/drawing/2014/main" id="{873CA68B-F5D6-1F4F-32D4-82945645AC6B}"/>
                </a:ext>
              </a:extLst>
            </p:cNvPr>
            <p:cNvSpPr/>
            <p:nvPr/>
          </p:nvSpPr>
          <p:spPr bwMode="auto">
            <a:xfrm>
              <a:off x="8103610" y="5788042"/>
              <a:ext cx="69991" cy="22839"/>
            </a:xfrm>
            <a:custGeom>
              <a:avLst/>
              <a:gdLst>
                <a:gd name="T0" fmla="*/ 45 w 46"/>
                <a:gd name="T1" fmla="*/ 13 h 15"/>
                <a:gd name="T2" fmla="*/ 40 w 46"/>
                <a:gd name="T3" fmla="*/ 15 h 15"/>
                <a:gd name="T4" fmla="*/ 13 w 46"/>
                <a:gd name="T5" fmla="*/ 15 h 15"/>
                <a:gd name="T6" fmla="*/ 5 w 46"/>
                <a:gd name="T7" fmla="*/ 13 h 15"/>
                <a:gd name="T8" fmla="*/ 1 w 46"/>
                <a:gd name="T9" fmla="*/ 2 h 15"/>
                <a:gd name="T10" fmla="*/ 6 w 46"/>
                <a:gd name="T11" fmla="*/ 0 h 15"/>
                <a:gd name="T12" fmla="*/ 32 w 46"/>
                <a:gd name="T13" fmla="*/ 0 h 15"/>
                <a:gd name="T14" fmla="*/ 40 w 46"/>
                <a:gd name="T15" fmla="*/ 2 h 15"/>
                <a:gd name="T16" fmla="*/ 45 w 46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5">
                  <a:moveTo>
                    <a:pt x="45" y="13"/>
                  </a:moveTo>
                  <a:cubicBezTo>
                    <a:pt x="46" y="14"/>
                    <a:pt x="43" y="15"/>
                    <a:pt x="4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6" y="14"/>
                    <a:pt x="5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9" y="1"/>
                    <a:pt x="40" y="2"/>
                  </a:cubicBezTo>
                  <a:lnTo>
                    <a:pt x="45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îṩḷîdê">
              <a:extLst>
                <a:ext uri="{FF2B5EF4-FFF2-40B4-BE49-F238E27FC236}">
                  <a16:creationId xmlns:a16="http://schemas.microsoft.com/office/drawing/2014/main" id="{1DAE54C8-7F6B-0F98-70B5-9671B9B67FFB}"/>
                </a:ext>
              </a:extLst>
            </p:cNvPr>
            <p:cNvSpPr/>
            <p:nvPr/>
          </p:nvSpPr>
          <p:spPr bwMode="auto">
            <a:xfrm>
              <a:off x="8221489" y="5738680"/>
              <a:ext cx="65570" cy="15472"/>
            </a:xfrm>
            <a:custGeom>
              <a:avLst/>
              <a:gdLst>
                <a:gd name="T0" fmla="*/ 42 w 43"/>
                <a:gd name="T1" fmla="*/ 9 h 10"/>
                <a:gd name="T2" fmla="*/ 37 w 43"/>
                <a:gd name="T3" fmla="*/ 10 h 10"/>
                <a:gd name="T4" fmla="*/ 13 w 43"/>
                <a:gd name="T5" fmla="*/ 10 h 10"/>
                <a:gd name="T6" fmla="*/ 6 w 43"/>
                <a:gd name="T7" fmla="*/ 9 h 10"/>
                <a:gd name="T8" fmla="*/ 0 w 43"/>
                <a:gd name="T9" fmla="*/ 2 h 10"/>
                <a:gd name="T10" fmla="*/ 6 w 43"/>
                <a:gd name="T11" fmla="*/ 1 h 10"/>
                <a:gd name="T12" fmla="*/ 29 w 43"/>
                <a:gd name="T13" fmla="*/ 1 h 10"/>
                <a:gd name="T14" fmla="*/ 36 w 43"/>
                <a:gd name="T15" fmla="*/ 2 h 10"/>
                <a:gd name="T16" fmla="*/ 42 w 43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">
                  <a:moveTo>
                    <a:pt x="42" y="9"/>
                  </a:moveTo>
                  <a:cubicBezTo>
                    <a:pt x="43" y="10"/>
                    <a:pt x="40" y="10"/>
                    <a:pt x="37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9" y="10"/>
                    <a:pt x="6" y="10"/>
                    <a:pt x="6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2" y="1"/>
                    <a:pt x="6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3" y="1"/>
                    <a:pt x="35" y="0"/>
                    <a:pt x="36" y="2"/>
                  </a:cubicBezTo>
                  <a:lnTo>
                    <a:pt x="42" y="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isľïdè">
              <a:extLst>
                <a:ext uri="{FF2B5EF4-FFF2-40B4-BE49-F238E27FC236}">
                  <a16:creationId xmlns:a16="http://schemas.microsoft.com/office/drawing/2014/main" id="{F5CCBC6C-D2FA-67C3-67AA-2F2E5D212B2F}"/>
                </a:ext>
              </a:extLst>
            </p:cNvPr>
            <p:cNvSpPr/>
            <p:nvPr/>
          </p:nvSpPr>
          <p:spPr bwMode="auto">
            <a:xfrm>
              <a:off x="8287059" y="5738680"/>
              <a:ext cx="69254" cy="15472"/>
            </a:xfrm>
            <a:custGeom>
              <a:avLst/>
              <a:gdLst>
                <a:gd name="T0" fmla="*/ 44 w 45"/>
                <a:gd name="T1" fmla="*/ 9 h 10"/>
                <a:gd name="T2" fmla="*/ 39 w 45"/>
                <a:gd name="T3" fmla="*/ 10 h 10"/>
                <a:gd name="T4" fmla="*/ 15 w 45"/>
                <a:gd name="T5" fmla="*/ 10 h 10"/>
                <a:gd name="T6" fmla="*/ 7 w 45"/>
                <a:gd name="T7" fmla="*/ 9 h 10"/>
                <a:gd name="T8" fmla="*/ 1 w 45"/>
                <a:gd name="T9" fmla="*/ 2 h 10"/>
                <a:gd name="T10" fmla="*/ 6 w 45"/>
                <a:gd name="T11" fmla="*/ 1 h 10"/>
                <a:gd name="T12" fmla="*/ 30 w 45"/>
                <a:gd name="T13" fmla="*/ 1 h 10"/>
                <a:gd name="T14" fmla="*/ 37 w 45"/>
                <a:gd name="T15" fmla="*/ 2 h 10"/>
                <a:gd name="T16" fmla="*/ 44 w 45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">
                  <a:moveTo>
                    <a:pt x="44" y="9"/>
                  </a:moveTo>
                  <a:cubicBezTo>
                    <a:pt x="45" y="10"/>
                    <a:pt x="43" y="10"/>
                    <a:pt x="39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1" y="10"/>
                    <a:pt x="8" y="10"/>
                    <a:pt x="7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3" y="1"/>
                    <a:pt x="6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3" y="1"/>
                    <a:pt x="36" y="0"/>
                    <a:pt x="37" y="2"/>
                  </a:cubicBezTo>
                  <a:lnTo>
                    <a:pt x="44" y="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í$1îḋê">
              <a:extLst>
                <a:ext uri="{FF2B5EF4-FFF2-40B4-BE49-F238E27FC236}">
                  <a16:creationId xmlns:a16="http://schemas.microsoft.com/office/drawing/2014/main" id="{A9AE024F-DD6F-9A24-4765-B823F327470E}"/>
                </a:ext>
              </a:extLst>
            </p:cNvPr>
            <p:cNvSpPr/>
            <p:nvPr/>
          </p:nvSpPr>
          <p:spPr bwMode="auto">
            <a:xfrm>
              <a:off x="8147815" y="5737207"/>
              <a:ext cx="64097" cy="16945"/>
            </a:xfrm>
            <a:custGeom>
              <a:avLst/>
              <a:gdLst>
                <a:gd name="T0" fmla="*/ 41 w 42"/>
                <a:gd name="T1" fmla="*/ 10 h 11"/>
                <a:gd name="T2" fmla="*/ 36 w 42"/>
                <a:gd name="T3" fmla="*/ 11 h 11"/>
                <a:gd name="T4" fmla="*/ 12 w 42"/>
                <a:gd name="T5" fmla="*/ 11 h 11"/>
                <a:gd name="T6" fmla="*/ 5 w 42"/>
                <a:gd name="T7" fmla="*/ 10 h 11"/>
                <a:gd name="T8" fmla="*/ 1 w 42"/>
                <a:gd name="T9" fmla="*/ 2 h 11"/>
                <a:gd name="T10" fmla="*/ 6 w 42"/>
                <a:gd name="T11" fmla="*/ 0 h 11"/>
                <a:gd name="T12" fmla="*/ 30 w 42"/>
                <a:gd name="T13" fmla="*/ 0 h 11"/>
                <a:gd name="T14" fmla="*/ 36 w 42"/>
                <a:gd name="T15" fmla="*/ 2 h 11"/>
                <a:gd name="T16" fmla="*/ 41 w 42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1">
                  <a:moveTo>
                    <a:pt x="41" y="10"/>
                  </a:moveTo>
                  <a:cubicBezTo>
                    <a:pt x="42" y="11"/>
                    <a:pt x="39" y="11"/>
                    <a:pt x="36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8" y="11"/>
                    <a:pt x="6" y="11"/>
                    <a:pt x="5" y="1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1"/>
                    <a:pt x="36" y="2"/>
                  </a:cubicBezTo>
                  <a:lnTo>
                    <a:pt x="41" y="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Sḻíḓê">
              <a:extLst>
                <a:ext uri="{FF2B5EF4-FFF2-40B4-BE49-F238E27FC236}">
                  <a16:creationId xmlns:a16="http://schemas.microsoft.com/office/drawing/2014/main" id="{9E0F13C4-57C6-BFC4-0870-A3C6EAA249DF}"/>
                </a:ext>
              </a:extLst>
            </p:cNvPr>
            <p:cNvSpPr/>
            <p:nvPr/>
          </p:nvSpPr>
          <p:spPr bwMode="auto">
            <a:xfrm>
              <a:off x="8082244" y="5738680"/>
              <a:ext cx="62623" cy="15472"/>
            </a:xfrm>
            <a:custGeom>
              <a:avLst/>
              <a:gdLst>
                <a:gd name="T0" fmla="*/ 40 w 41"/>
                <a:gd name="T1" fmla="*/ 9 h 10"/>
                <a:gd name="T2" fmla="*/ 34 w 41"/>
                <a:gd name="T3" fmla="*/ 10 h 10"/>
                <a:gd name="T4" fmla="*/ 10 w 41"/>
                <a:gd name="T5" fmla="*/ 10 h 10"/>
                <a:gd name="T6" fmla="*/ 4 w 41"/>
                <a:gd name="T7" fmla="*/ 9 h 10"/>
                <a:gd name="T8" fmla="*/ 0 w 41"/>
                <a:gd name="T9" fmla="*/ 1 h 10"/>
                <a:gd name="T10" fmla="*/ 6 w 41"/>
                <a:gd name="T11" fmla="*/ 1 h 10"/>
                <a:gd name="T12" fmla="*/ 29 w 41"/>
                <a:gd name="T13" fmla="*/ 1 h 10"/>
                <a:gd name="T14" fmla="*/ 36 w 41"/>
                <a:gd name="T15" fmla="*/ 1 h 10"/>
                <a:gd name="T16" fmla="*/ 40 w 4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">
                  <a:moveTo>
                    <a:pt x="40" y="9"/>
                  </a:moveTo>
                  <a:cubicBezTo>
                    <a:pt x="41" y="10"/>
                    <a:pt x="38" y="10"/>
                    <a:pt x="34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" y="10"/>
                    <a:pt x="4" y="10"/>
                    <a:pt x="4" y="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3" y="1"/>
                    <a:pt x="6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3" y="1"/>
                    <a:pt x="35" y="0"/>
                    <a:pt x="36" y="1"/>
                  </a:cubicBezTo>
                  <a:lnTo>
                    <a:pt x="40" y="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ṩľîḑe">
              <a:extLst>
                <a:ext uri="{FF2B5EF4-FFF2-40B4-BE49-F238E27FC236}">
                  <a16:creationId xmlns:a16="http://schemas.microsoft.com/office/drawing/2014/main" id="{EBCC15ED-DDBB-1ED6-AEB1-B8A8C2F64F5C}"/>
                </a:ext>
              </a:extLst>
            </p:cNvPr>
            <p:cNvSpPr/>
            <p:nvPr/>
          </p:nvSpPr>
          <p:spPr bwMode="auto">
            <a:xfrm>
              <a:off x="8129396" y="5760046"/>
              <a:ext cx="67781" cy="21366"/>
            </a:xfrm>
            <a:custGeom>
              <a:avLst/>
              <a:gdLst>
                <a:gd name="T0" fmla="*/ 43 w 44"/>
                <a:gd name="T1" fmla="*/ 12 h 14"/>
                <a:gd name="T2" fmla="*/ 38 w 44"/>
                <a:gd name="T3" fmla="*/ 14 h 14"/>
                <a:gd name="T4" fmla="*/ 13 w 44"/>
                <a:gd name="T5" fmla="*/ 14 h 14"/>
                <a:gd name="T6" fmla="*/ 6 w 44"/>
                <a:gd name="T7" fmla="*/ 12 h 14"/>
                <a:gd name="T8" fmla="*/ 1 w 44"/>
                <a:gd name="T9" fmla="*/ 2 h 14"/>
                <a:gd name="T10" fmla="*/ 5 w 44"/>
                <a:gd name="T11" fmla="*/ 0 h 14"/>
                <a:gd name="T12" fmla="*/ 30 w 44"/>
                <a:gd name="T13" fmla="*/ 0 h 14"/>
                <a:gd name="T14" fmla="*/ 38 w 44"/>
                <a:gd name="T15" fmla="*/ 2 h 14"/>
                <a:gd name="T16" fmla="*/ 43 w 44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4">
                  <a:moveTo>
                    <a:pt x="43" y="12"/>
                  </a:moveTo>
                  <a:cubicBezTo>
                    <a:pt x="44" y="13"/>
                    <a:pt x="42" y="14"/>
                    <a:pt x="38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4"/>
                    <a:pt x="6" y="13"/>
                    <a:pt x="6" y="1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7" y="1"/>
                    <a:pt x="38" y="2"/>
                  </a:cubicBezTo>
                  <a:lnTo>
                    <a:pt x="43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sḻíḑè">
              <a:extLst>
                <a:ext uri="{FF2B5EF4-FFF2-40B4-BE49-F238E27FC236}">
                  <a16:creationId xmlns:a16="http://schemas.microsoft.com/office/drawing/2014/main" id="{DDC10737-31D0-F7CE-2101-63C02B04EE89}"/>
                </a:ext>
              </a:extLst>
            </p:cNvPr>
            <p:cNvSpPr/>
            <p:nvPr/>
          </p:nvSpPr>
          <p:spPr bwMode="auto">
            <a:xfrm>
              <a:off x="8198650" y="5760046"/>
              <a:ext cx="69991" cy="21366"/>
            </a:xfrm>
            <a:custGeom>
              <a:avLst/>
              <a:gdLst>
                <a:gd name="T0" fmla="*/ 45 w 46"/>
                <a:gd name="T1" fmla="*/ 12 h 14"/>
                <a:gd name="T2" fmla="*/ 40 w 46"/>
                <a:gd name="T3" fmla="*/ 14 h 14"/>
                <a:gd name="T4" fmla="*/ 15 w 46"/>
                <a:gd name="T5" fmla="*/ 14 h 14"/>
                <a:gd name="T6" fmla="*/ 7 w 46"/>
                <a:gd name="T7" fmla="*/ 12 h 14"/>
                <a:gd name="T8" fmla="*/ 1 w 46"/>
                <a:gd name="T9" fmla="*/ 2 h 14"/>
                <a:gd name="T10" fmla="*/ 6 w 46"/>
                <a:gd name="T11" fmla="*/ 0 h 14"/>
                <a:gd name="T12" fmla="*/ 30 w 46"/>
                <a:gd name="T13" fmla="*/ 0 h 14"/>
                <a:gd name="T14" fmla="*/ 38 w 46"/>
                <a:gd name="T15" fmla="*/ 2 h 14"/>
                <a:gd name="T16" fmla="*/ 45 w 46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4">
                  <a:moveTo>
                    <a:pt x="45" y="12"/>
                  </a:moveTo>
                  <a:cubicBezTo>
                    <a:pt x="46" y="14"/>
                    <a:pt x="44" y="14"/>
                    <a:pt x="40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1" y="14"/>
                    <a:pt x="8" y="13"/>
                    <a:pt x="7" y="1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2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7" y="1"/>
                    <a:pt x="38" y="2"/>
                  </a:cubicBezTo>
                  <a:lnTo>
                    <a:pt x="45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$ḻíde">
              <a:extLst>
                <a:ext uri="{FF2B5EF4-FFF2-40B4-BE49-F238E27FC236}">
                  <a16:creationId xmlns:a16="http://schemas.microsoft.com/office/drawing/2014/main" id="{7A40C737-9C60-3BE0-17B5-8DFB384E853B}"/>
                </a:ext>
              </a:extLst>
            </p:cNvPr>
            <p:cNvSpPr/>
            <p:nvPr/>
          </p:nvSpPr>
          <p:spPr bwMode="auto">
            <a:xfrm>
              <a:off x="8054248" y="5760046"/>
              <a:ext cx="66307" cy="21366"/>
            </a:xfrm>
            <a:custGeom>
              <a:avLst/>
              <a:gdLst>
                <a:gd name="T0" fmla="*/ 42 w 43"/>
                <a:gd name="T1" fmla="*/ 12 h 14"/>
                <a:gd name="T2" fmla="*/ 36 w 43"/>
                <a:gd name="T3" fmla="*/ 14 h 14"/>
                <a:gd name="T4" fmla="*/ 11 w 43"/>
                <a:gd name="T5" fmla="*/ 14 h 14"/>
                <a:gd name="T6" fmla="*/ 4 w 43"/>
                <a:gd name="T7" fmla="*/ 12 h 14"/>
                <a:gd name="T8" fmla="*/ 0 w 43"/>
                <a:gd name="T9" fmla="*/ 2 h 14"/>
                <a:gd name="T10" fmla="*/ 6 w 43"/>
                <a:gd name="T11" fmla="*/ 0 h 14"/>
                <a:gd name="T12" fmla="*/ 30 w 43"/>
                <a:gd name="T13" fmla="*/ 0 h 14"/>
                <a:gd name="T14" fmla="*/ 37 w 43"/>
                <a:gd name="T15" fmla="*/ 2 h 14"/>
                <a:gd name="T16" fmla="*/ 42 w 43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4">
                  <a:moveTo>
                    <a:pt x="42" y="12"/>
                  </a:moveTo>
                  <a:cubicBezTo>
                    <a:pt x="43" y="13"/>
                    <a:pt x="40" y="14"/>
                    <a:pt x="36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14"/>
                    <a:pt x="5" y="13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7" y="1"/>
                    <a:pt x="37" y="2"/>
                  </a:cubicBezTo>
                  <a:lnTo>
                    <a:pt x="42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ṧḷïḍe">
              <a:extLst>
                <a:ext uri="{FF2B5EF4-FFF2-40B4-BE49-F238E27FC236}">
                  <a16:creationId xmlns:a16="http://schemas.microsoft.com/office/drawing/2014/main" id="{1BD78289-6135-5740-C427-8288DFEDEB75}"/>
                </a:ext>
              </a:extLst>
            </p:cNvPr>
            <p:cNvSpPr/>
            <p:nvPr/>
          </p:nvSpPr>
          <p:spPr bwMode="auto">
            <a:xfrm>
              <a:off x="7985731" y="5758572"/>
              <a:ext cx="62623" cy="22839"/>
            </a:xfrm>
            <a:custGeom>
              <a:avLst/>
              <a:gdLst>
                <a:gd name="T0" fmla="*/ 41 w 41"/>
                <a:gd name="T1" fmla="*/ 13 h 15"/>
                <a:gd name="T2" fmla="*/ 35 w 41"/>
                <a:gd name="T3" fmla="*/ 15 h 15"/>
                <a:gd name="T4" fmla="*/ 10 w 41"/>
                <a:gd name="T5" fmla="*/ 15 h 15"/>
                <a:gd name="T6" fmla="*/ 3 w 41"/>
                <a:gd name="T7" fmla="*/ 13 h 15"/>
                <a:gd name="T8" fmla="*/ 1 w 41"/>
                <a:gd name="T9" fmla="*/ 3 h 15"/>
                <a:gd name="T10" fmla="*/ 6 w 41"/>
                <a:gd name="T11" fmla="*/ 0 h 15"/>
                <a:gd name="T12" fmla="*/ 30 w 41"/>
                <a:gd name="T13" fmla="*/ 1 h 15"/>
                <a:gd name="T14" fmla="*/ 37 w 41"/>
                <a:gd name="T15" fmla="*/ 3 h 15"/>
                <a:gd name="T16" fmla="*/ 41 w 41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5">
                  <a:moveTo>
                    <a:pt x="41" y="13"/>
                  </a:moveTo>
                  <a:cubicBezTo>
                    <a:pt x="41" y="14"/>
                    <a:pt x="39" y="15"/>
                    <a:pt x="35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4" y="14"/>
                    <a:pt x="3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3" y="1"/>
                    <a:pt x="37" y="2"/>
                    <a:pt x="37" y="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íṩľïḓê">
              <a:extLst>
                <a:ext uri="{FF2B5EF4-FFF2-40B4-BE49-F238E27FC236}">
                  <a16:creationId xmlns:a16="http://schemas.microsoft.com/office/drawing/2014/main" id="{467A8C28-9D16-8059-85D5-A355E5FA3C51}"/>
                </a:ext>
              </a:extLst>
            </p:cNvPr>
            <p:cNvSpPr/>
            <p:nvPr/>
          </p:nvSpPr>
          <p:spPr bwMode="auto">
            <a:xfrm>
              <a:off x="7845012" y="5758572"/>
              <a:ext cx="58203" cy="22839"/>
            </a:xfrm>
            <a:custGeom>
              <a:avLst/>
              <a:gdLst>
                <a:gd name="T0" fmla="*/ 37 w 38"/>
                <a:gd name="T1" fmla="*/ 13 h 15"/>
                <a:gd name="T2" fmla="*/ 31 w 38"/>
                <a:gd name="T3" fmla="*/ 15 h 15"/>
                <a:gd name="T4" fmla="*/ 7 w 38"/>
                <a:gd name="T5" fmla="*/ 15 h 15"/>
                <a:gd name="T6" fmla="*/ 0 w 38"/>
                <a:gd name="T7" fmla="*/ 13 h 15"/>
                <a:gd name="T8" fmla="*/ 0 w 38"/>
                <a:gd name="T9" fmla="*/ 3 h 15"/>
                <a:gd name="T10" fmla="*/ 5 w 38"/>
                <a:gd name="T11" fmla="*/ 0 h 15"/>
                <a:gd name="T12" fmla="*/ 29 w 38"/>
                <a:gd name="T13" fmla="*/ 0 h 15"/>
                <a:gd name="T14" fmla="*/ 36 w 38"/>
                <a:gd name="T15" fmla="*/ 3 h 15"/>
                <a:gd name="T16" fmla="*/ 37 w 38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5">
                  <a:moveTo>
                    <a:pt x="37" y="13"/>
                  </a:moveTo>
                  <a:cubicBezTo>
                    <a:pt x="38" y="14"/>
                    <a:pt x="35" y="15"/>
                    <a:pt x="31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3" y="0"/>
                    <a:pt x="36" y="2"/>
                    <a:pt x="36" y="3"/>
                  </a:cubicBezTo>
                  <a:lnTo>
                    <a:pt x="37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iśḷïďé">
              <a:extLst>
                <a:ext uri="{FF2B5EF4-FFF2-40B4-BE49-F238E27FC236}">
                  <a16:creationId xmlns:a16="http://schemas.microsoft.com/office/drawing/2014/main" id="{69C5978F-8E40-AFB9-1C39-E93FBA4B6F0A}"/>
                </a:ext>
              </a:extLst>
            </p:cNvPr>
            <p:cNvSpPr/>
            <p:nvPr/>
          </p:nvSpPr>
          <p:spPr bwMode="auto">
            <a:xfrm>
              <a:off x="7912056" y="5758572"/>
              <a:ext cx="59676" cy="22839"/>
            </a:xfrm>
            <a:custGeom>
              <a:avLst/>
              <a:gdLst>
                <a:gd name="T0" fmla="*/ 39 w 39"/>
                <a:gd name="T1" fmla="*/ 13 h 15"/>
                <a:gd name="T2" fmla="*/ 33 w 39"/>
                <a:gd name="T3" fmla="*/ 15 h 15"/>
                <a:gd name="T4" fmla="*/ 8 w 39"/>
                <a:gd name="T5" fmla="*/ 15 h 15"/>
                <a:gd name="T6" fmla="*/ 2 w 39"/>
                <a:gd name="T7" fmla="*/ 13 h 15"/>
                <a:gd name="T8" fmla="*/ 0 w 39"/>
                <a:gd name="T9" fmla="*/ 3 h 15"/>
                <a:gd name="T10" fmla="*/ 6 w 39"/>
                <a:gd name="T11" fmla="*/ 0 h 15"/>
                <a:gd name="T12" fmla="*/ 29 w 39"/>
                <a:gd name="T13" fmla="*/ 0 h 15"/>
                <a:gd name="T14" fmla="*/ 36 w 39"/>
                <a:gd name="T15" fmla="*/ 3 h 15"/>
                <a:gd name="T16" fmla="*/ 39 w 39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5">
                  <a:moveTo>
                    <a:pt x="39" y="13"/>
                  </a:moveTo>
                  <a:cubicBezTo>
                    <a:pt x="39" y="14"/>
                    <a:pt x="36" y="15"/>
                    <a:pt x="33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5"/>
                    <a:pt x="2" y="14"/>
                    <a:pt x="2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3" y="0"/>
                    <a:pt x="36" y="2"/>
                    <a:pt x="36" y="3"/>
                  </a:cubicBezTo>
                  <a:lnTo>
                    <a:pt x="39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îṥļídê">
              <a:extLst>
                <a:ext uri="{FF2B5EF4-FFF2-40B4-BE49-F238E27FC236}">
                  <a16:creationId xmlns:a16="http://schemas.microsoft.com/office/drawing/2014/main" id="{D341FF4D-2279-5483-F574-AEF60C46F621}"/>
                </a:ext>
              </a:extLst>
            </p:cNvPr>
            <p:cNvSpPr/>
            <p:nvPr/>
          </p:nvSpPr>
          <p:spPr bwMode="auto">
            <a:xfrm>
              <a:off x="7769864" y="5758572"/>
              <a:ext cx="56729" cy="22839"/>
            </a:xfrm>
            <a:custGeom>
              <a:avLst/>
              <a:gdLst>
                <a:gd name="T0" fmla="*/ 37 w 37"/>
                <a:gd name="T1" fmla="*/ 13 h 15"/>
                <a:gd name="T2" fmla="*/ 30 w 37"/>
                <a:gd name="T3" fmla="*/ 15 h 15"/>
                <a:gd name="T4" fmla="*/ 6 w 37"/>
                <a:gd name="T5" fmla="*/ 15 h 15"/>
                <a:gd name="T6" fmla="*/ 0 w 37"/>
                <a:gd name="T7" fmla="*/ 13 h 15"/>
                <a:gd name="T8" fmla="*/ 1 w 37"/>
                <a:gd name="T9" fmla="*/ 3 h 15"/>
                <a:gd name="T10" fmla="*/ 7 w 37"/>
                <a:gd name="T11" fmla="*/ 0 h 15"/>
                <a:gd name="T12" fmla="*/ 30 w 37"/>
                <a:gd name="T13" fmla="*/ 0 h 15"/>
                <a:gd name="T14" fmla="*/ 37 w 37"/>
                <a:gd name="T15" fmla="*/ 3 h 15"/>
                <a:gd name="T16" fmla="*/ 37 w 37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5">
                  <a:moveTo>
                    <a:pt x="37" y="13"/>
                  </a:moveTo>
                  <a:cubicBezTo>
                    <a:pt x="37" y="14"/>
                    <a:pt x="34" y="15"/>
                    <a:pt x="3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3" y="15"/>
                    <a:pt x="0" y="14"/>
                    <a:pt x="0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2"/>
                    <a:pt x="37" y="3"/>
                  </a:cubicBezTo>
                  <a:lnTo>
                    <a:pt x="37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ísḷîde">
              <a:extLst>
                <a:ext uri="{FF2B5EF4-FFF2-40B4-BE49-F238E27FC236}">
                  <a16:creationId xmlns:a16="http://schemas.microsoft.com/office/drawing/2014/main" id="{018970A8-5B2C-23A4-51B1-FE45BCCACB81}"/>
                </a:ext>
              </a:extLst>
            </p:cNvPr>
            <p:cNvSpPr/>
            <p:nvPr/>
          </p:nvSpPr>
          <p:spPr bwMode="auto">
            <a:xfrm>
              <a:off x="7700610" y="5758572"/>
              <a:ext cx="58203" cy="22839"/>
            </a:xfrm>
            <a:custGeom>
              <a:avLst/>
              <a:gdLst>
                <a:gd name="T0" fmla="*/ 37 w 38"/>
                <a:gd name="T1" fmla="*/ 13 h 15"/>
                <a:gd name="T2" fmla="*/ 30 w 38"/>
                <a:gd name="T3" fmla="*/ 15 h 15"/>
                <a:gd name="T4" fmla="*/ 6 w 38"/>
                <a:gd name="T5" fmla="*/ 15 h 15"/>
                <a:gd name="T6" fmla="*/ 0 w 38"/>
                <a:gd name="T7" fmla="*/ 13 h 15"/>
                <a:gd name="T8" fmla="*/ 2 w 38"/>
                <a:gd name="T9" fmla="*/ 3 h 15"/>
                <a:gd name="T10" fmla="*/ 8 w 38"/>
                <a:gd name="T11" fmla="*/ 0 h 15"/>
                <a:gd name="T12" fmla="*/ 31 w 38"/>
                <a:gd name="T13" fmla="*/ 0 h 15"/>
                <a:gd name="T14" fmla="*/ 38 w 38"/>
                <a:gd name="T15" fmla="*/ 3 h 15"/>
                <a:gd name="T16" fmla="*/ 37 w 38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5">
                  <a:moveTo>
                    <a:pt x="37" y="13"/>
                  </a:moveTo>
                  <a:cubicBezTo>
                    <a:pt x="37" y="14"/>
                    <a:pt x="34" y="15"/>
                    <a:pt x="3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" y="15"/>
                    <a:pt x="0" y="14"/>
                    <a:pt x="0" y="1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5" y="0"/>
                    <a:pt x="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38" y="2"/>
                    <a:pt x="38" y="3"/>
                  </a:cubicBezTo>
                  <a:lnTo>
                    <a:pt x="37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ïṣḻïḋê">
              <a:extLst>
                <a:ext uri="{FF2B5EF4-FFF2-40B4-BE49-F238E27FC236}">
                  <a16:creationId xmlns:a16="http://schemas.microsoft.com/office/drawing/2014/main" id="{113AB5D0-C668-131F-1250-3AFDEE65CA33}"/>
                </a:ext>
              </a:extLst>
            </p:cNvPr>
            <p:cNvSpPr/>
            <p:nvPr/>
          </p:nvSpPr>
          <p:spPr bwMode="auto">
            <a:xfrm>
              <a:off x="7532633" y="5738680"/>
              <a:ext cx="59676" cy="15472"/>
            </a:xfrm>
            <a:custGeom>
              <a:avLst/>
              <a:gdLst>
                <a:gd name="T0" fmla="*/ 35 w 39"/>
                <a:gd name="T1" fmla="*/ 8 h 10"/>
                <a:gd name="T2" fmla="*/ 28 w 39"/>
                <a:gd name="T3" fmla="*/ 10 h 10"/>
                <a:gd name="T4" fmla="*/ 5 w 39"/>
                <a:gd name="T5" fmla="*/ 10 h 10"/>
                <a:gd name="T6" fmla="*/ 1 w 39"/>
                <a:gd name="T7" fmla="*/ 8 h 10"/>
                <a:gd name="T8" fmla="*/ 5 w 39"/>
                <a:gd name="T9" fmla="*/ 1 h 10"/>
                <a:gd name="T10" fmla="*/ 11 w 39"/>
                <a:gd name="T11" fmla="*/ 1 h 10"/>
                <a:gd name="T12" fmla="*/ 34 w 39"/>
                <a:gd name="T13" fmla="*/ 1 h 10"/>
                <a:gd name="T14" fmla="*/ 39 w 39"/>
                <a:gd name="T15" fmla="*/ 1 h 10"/>
                <a:gd name="T16" fmla="*/ 35 w 39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0">
                  <a:moveTo>
                    <a:pt x="35" y="8"/>
                  </a:moveTo>
                  <a:cubicBezTo>
                    <a:pt x="35" y="10"/>
                    <a:pt x="32" y="10"/>
                    <a:pt x="28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10"/>
                    <a:pt x="1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8" y="1"/>
                    <a:pt x="11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7" y="1"/>
                    <a:pt x="39" y="0"/>
                    <a:pt x="39" y="1"/>
                  </a:cubicBezTo>
                  <a:lnTo>
                    <a:pt x="35" y="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iṧ1íḋe">
              <a:extLst>
                <a:ext uri="{FF2B5EF4-FFF2-40B4-BE49-F238E27FC236}">
                  <a16:creationId xmlns:a16="http://schemas.microsoft.com/office/drawing/2014/main" id="{0AF460E2-0A03-9783-A063-7F94CDE46C44}"/>
                </a:ext>
              </a:extLst>
            </p:cNvPr>
            <p:cNvSpPr/>
            <p:nvPr/>
          </p:nvSpPr>
          <p:spPr bwMode="auto">
            <a:xfrm>
              <a:off x="7467799" y="5738680"/>
              <a:ext cx="61150" cy="15472"/>
            </a:xfrm>
            <a:custGeom>
              <a:avLst/>
              <a:gdLst>
                <a:gd name="T0" fmla="*/ 35 w 40"/>
                <a:gd name="T1" fmla="*/ 8 h 10"/>
                <a:gd name="T2" fmla="*/ 28 w 40"/>
                <a:gd name="T3" fmla="*/ 10 h 10"/>
                <a:gd name="T4" fmla="*/ 5 w 40"/>
                <a:gd name="T5" fmla="*/ 10 h 10"/>
                <a:gd name="T6" fmla="*/ 0 w 40"/>
                <a:gd name="T7" fmla="*/ 8 h 10"/>
                <a:gd name="T8" fmla="*/ 5 w 40"/>
                <a:gd name="T9" fmla="*/ 1 h 10"/>
                <a:gd name="T10" fmla="*/ 12 w 40"/>
                <a:gd name="T11" fmla="*/ 1 h 10"/>
                <a:gd name="T12" fmla="*/ 34 w 40"/>
                <a:gd name="T13" fmla="*/ 1 h 10"/>
                <a:gd name="T14" fmla="*/ 39 w 40"/>
                <a:gd name="T15" fmla="*/ 1 h 10"/>
                <a:gd name="T16" fmla="*/ 35 w 4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0">
                  <a:moveTo>
                    <a:pt x="35" y="8"/>
                  </a:moveTo>
                  <a:cubicBezTo>
                    <a:pt x="34" y="10"/>
                    <a:pt x="31" y="10"/>
                    <a:pt x="28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8" y="1"/>
                    <a:pt x="40" y="0"/>
                    <a:pt x="39" y="1"/>
                  </a:cubicBezTo>
                  <a:lnTo>
                    <a:pt x="35" y="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îSľidè">
              <a:extLst>
                <a:ext uri="{FF2B5EF4-FFF2-40B4-BE49-F238E27FC236}">
                  <a16:creationId xmlns:a16="http://schemas.microsoft.com/office/drawing/2014/main" id="{C34E26FF-3253-139F-4701-F411CC70A018}"/>
                </a:ext>
              </a:extLst>
            </p:cNvPr>
            <p:cNvSpPr/>
            <p:nvPr/>
          </p:nvSpPr>
          <p:spPr bwMode="auto">
            <a:xfrm>
              <a:off x="7668930" y="5738680"/>
              <a:ext cx="58203" cy="15472"/>
            </a:xfrm>
            <a:custGeom>
              <a:avLst/>
              <a:gdLst>
                <a:gd name="T0" fmla="*/ 36 w 38"/>
                <a:gd name="T1" fmla="*/ 8 h 10"/>
                <a:gd name="T2" fmla="*/ 29 w 38"/>
                <a:gd name="T3" fmla="*/ 10 h 10"/>
                <a:gd name="T4" fmla="*/ 6 w 38"/>
                <a:gd name="T5" fmla="*/ 10 h 10"/>
                <a:gd name="T6" fmla="*/ 1 w 38"/>
                <a:gd name="T7" fmla="*/ 8 h 10"/>
                <a:gd name="T8" fmla="*/ 3 w 38"/>
                <a:gd name="T9" fmla="*/ 1 h 10"/>
                <a:gd name="T10" fmla="*/ 10 w 38"/>
                <a:gd name="T11" fmla="*/ 1 h 10"/>
                <a:gd name="T12" fmla="*/ 32 w 38"/>
                <a:gd name="T13" fmla="*/ 1 h 10"/>
                <a:gd name="T14" fmla="*/ 37 w 38"/>
                <a:gd name="T15" fmla="*/ 1 h 10"/>
                <a:gd name="T16" fmla="*/ 36 w 38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0">
                  <a:moveTo>
                    <a:pt x="36" y="8"/>
                  </a:moveTo>
                  <a:cubicBezTo>
                    <a:pt x="36" y="10"/>
                    <a:pt x="32" y="10"/>
                    <a:pt x="29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10"/>
                    <a:pt x="0" y="10"/>
                    <a:pt x="1" y="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6" y="1"/>
                    <a:pt x="10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5" y="1"/>
                    <a:pt x="38" y="0"/>
                    <a:pt x="37" y="1"/>
                  </a:cubicBezTo>
                  <a:lnTo>
                    <a:pt x="36" y="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îṣlíďé">
              <a:extLst>
                <a:ext uri="{FF2B5EF4-FFF2-40B4-BE49-F238E27FC236}">
                  <a16:creationId xmlns:a16="http://schemas.microsoft.com/office/drawing/2014/main" id="{D0427F2E-DB56-1EBC-0E8C-EEB8A962338D}"/>
                </a:ext>
              </a:extLst>
            </p:cNvPr>
            <p:cNvSpPr/>
            <p:nvPr/>
          </p:nvSpPr>
          <p:spPr bwMode="auto">
            <a:xfrm>
              <a:off x="7602623" y="5738680"/>
              <a:ext cx="59676" cy="15472"/>
            </a:xfrm>
            <a:custGeom>
              <a:avLst/>
              <a:gdLst>
                <a:gd name="T0" fmla="*/ 36 w 39"/>
                <a:gd name="T1" fmla="*/ 8 h 10"/>
                <a:gd name="T2" fmla="*/ 29 w 39"/>
                <a:gd name="T3" fmla="*/ 10 h 10"/>
                <a:gd name="T4" fmla="*/ 6 w 39"/>
                <a:gd name="T5" fmla="*/ 10 h 10"/>
                <a:gd name="T6" fmla="*/ 1 w 39"/>
                <a:gd name="T7" fmla="*/ 8 h 10"/>
                <a:gd name="T8" fmla="*/ 4 w 39"/>
                <a:gd name="T9" fmla="*/ 1 h 10"/>
                <a:gd name="T10" fmla="*/ 11 w 39"/>
                <a:gd name="T11" fmla="*/ 1 h 10"/>
                <a:gd name="T12" fmla="*/ 33 w 39"/>
                <a:gd name="T13" fmla="*/ 1 h 10"/>
                <a:gd name="T14" fmla="*/ 38 w 39"/>
                <a:gd name="T15" fmla="*/ 1 h 10"/>
                <a:gd name="T16" fmla="*/ 36 w 39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0">
                  <a:moveTo>
                    <a:pt x="36" y="8"/>
                  </a:moveTo>
                  <a:cubicBezTo>
                    <a:pt x="36" y="10"/>
                    <a:pt x="32" y="10"/>
                    <a:pt x="29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10"/>
                    <a:pt x="0" y="10"/>
                    <a:pt x="1" y="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8" y="1"/>
                    <a:pt x="11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6" y="1"/>
                    <a:pt x="39" y="0"/>
                    <a:pt x="38" y="1"/>
                  </a:cubicBezTo>
                  <a:lnTo>
                    <a:pt x="36" y="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îṧḷïḑè">
              <a:extLst>
                <a:ext uri="{FF2B5EF4-FFF2-40B4-BE49-F238E27FC236}">
                  <a16:creationId xmlns:a16="http://schemas.microsoft.com/office/drawing/2014/main" id="{E50B37F0-E11A-B467-D71C-4FC3D57BB84B}"/>
                </a:ext>
              </a:extLst>
            </p:cNvPr>
            <p:cNvSpPr/>
            <p:nvPr/>
          </p:nvSpPr>
          <p:spPr bwMode="auto">
            <a:xfrm>
              <a:off x="8010043" y="5738680"/>
              <a:ext cx="59676" cy="15472"/>
            </a:xfrm>
            <a:custGeom>
              <a:avLst/>
              <a:gdLst>
                <a:gd name="T0" fmla="*/ 39 w 39"/>
                <a:gd name="T1" fmla="*/ 9 h 10"/>
                <a:gd name="T2" fmla="*/ 33 w 39"/>
                <a:gd name="T3" fmla="*/ 10 h 10"/>
                <a:gd name="T4" fmla="*/ 9 w 39"/>
                <a:gd name="T5" fmla="*/ 10 h 10"/>
                <a:gd name="T6" fmla="*/ 3 w 39"/>
                <a:gd name="T7" fmla="*/ 9 h 10"/>
                <a:gd name="T8" fmla="*/ 0 w 39"/>
                <a:gd name="T9" fmla="*/ 1 h 10"/>
                <a:gd name="T10" fmla="*/ 6 w 39"/>
                <a:gd name="T11" fmla="*/ 1 h 10"/>
                <a:gd name="T12" fmla="*/ 29 w 39"/>
                <a:gd name="T13" fmla="*/ 1 h 10"/>
                <a:gd name="T14" fmla="*/ 36 w 39"/>
                <a:gd name="T15" fmla="*/ 1 h 10"/>
                <a:gd name="T16" fmla="*/ 39 w 39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0">
                  <a:moveTo>
                    <a:pt x="39" y="9"/>
                  </a:moveTo>
                  <a:cubicBezTo>
                    <a:pt x="39" y="10"/>
                    <a:pt x="36" y="10"/>
                    <a:pt x="33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0"/>
                    <a:pt x="3" y="10"/>
                    <a:pt x="3" y="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3" y="1"/>
                    <a:pt x="6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3" y="1"/>
                    <a:pt x="35" y="0"/>
                    <a:pt x="36" y="1"/>
                  </a:cubicBezTo>
                  <a:lnTo>
                    <a:pt x="39" y="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ṧľíde">
              <a:extLst>
                <a:ext uri="{FF2B5EF4-FFF2-40B4-BE49-F238E27FC236}">
                  <a16:creationId xmlns:a16="http://schemas.microsoft.com/office/drawing/2014/main" id="{0F0230C9-B459-FD18-7CC2-BC432116ACE5}"/>
                </a:ext>
              </a:extLst>
            </p:cNvPr>
            <p:cNvSpPr/>
            <p:nvPr/>
          </p:nvSpPr>
          <p:spPr bwMode="auto">
            <a:xfrm>
              <a:off x="7873745" y="5738680"/>
              <a:ext cx="55256" cy="15472"/>
            </a:xfrm>
            <a:custGeom>
              <a:avLst/>
              <a:gdLst>
                <a:gd name="T0" fmla="*/ 36 w 36"/>
                <a:gd name="T1" fmla="*/ 8 h 10"/>
                <a:gd name="T2" fmla="*/ 30 w 36"/>
                <a:gd name="T3" fmla="*/ 10 h 10"/>
                <a:gd name="T4" fmla="*/ 6 w 36"/>
                <a:gd name="T5" fmla="*/ 10 h 10"/>
                <a:gd name="T6" fmla="*/ 0 w 36"/>
                <a:gd name="T7" fmla="*/ 8 h 10"/>
                <a:gd name="T8" fmla="*/ 0 w 36"/>
                <a:gd name="T9" fmla="*/ 1 h 10"/>
                <a:gd name="T10" fmla="*/ 6 w 36"/>
                <a:gd name="T11" fmla="*/ 1 h 10"/>
                <a:gd name="T12" fmla="*/ 29 w 36"/>
                <a:gd name="T13" fmla="*/ 1 h 10"/>
                <a:gd name="T14" fmla="*/ 35 w 36"/>
                <a:gd name="T15" fmla="*/ 1 h 10"/>
                <a:gd name="T16" fmla="*/ 36 w 36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0">
                  <a:moveTo>
                    <a:pt x="36" y="8"/>
                  </a:moveTo>
                  <a:cubicBezTo>
                    <a:pt x="36" y="10"/>
                    <a:pt x="33" y="10"/>
                    <a:pt x="30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10"/>
                    <a:pt x="0" y="10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3" y="1"/>
                    <a:pt x="6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5" y="0"/>
                    <a:pt x="35" y="1"/>
                  </a:cubicBezTo>
                  <a:lnTo>
                    <a:pt x="36" y="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ïś1îḑe">
              <a:extLst>
                <a:ext uri="{FF2B5EF4-FFF2-40B4-BE49-F238E27FC236}">
                  <a16:creationId xmlns:a16="http://schemas.microsoft.com/office/drawing/2014/main" id="{7A398F5C-8372-4910-05D1-99707C115C00}"/>
                </a:ext>
              </a:extLst>
            </p:cNvPr>
            <p:cNvSpPr/>
            <p:nvPr/>
          </p:nvSpPr>
          <p:spPr bwMode="auto">
            <a:xfrm>
              <a:off x="7944473" y="5737207"/>
              <a:ext cx="58203" cy="16945"/>
            </a:xfrm>
            <a:custGeom>
              <a:avLst/>
              <a:gdLst>
                <a:gd name="T0" fmla="*/ 38 w 38"/>
                <a:gd name="T1" fmla="*/ 10 h 11"/>
                <a:gd name="T2" fmla="*/ 32 w 38"/>
                <a:gd name="T3" fmla="*/ 11 h 11"/>
                <a:gd name="T4" fmla="*/ 8 w 38"/>
                <a:gd name="T5" fmla="*/ 11 h 11"/>
                <a:gd name="T6" fmla="*/ 2 w 38"/>
                <a:gd name="T7" fmla="*/ 9 h 11"/>
                <a:gd name="T8" fmla="*/ 0 w 38"/>
                <a:gd name="T9" fmla="*/ 2 h 11"/>
                <a:gd name="T10" fmla="*/ 6 w 38"/>
                <a:gd name="T11" fmla="*/ 0 h 11"/>
                <a:gd name="T12" fmla="*/ 29 w 38"/>
                <a:gd name="T13" fmla="*/ 0 h 11"/>
                <a:gd name="T14" fmla="*/ 36 w 38"/>
                <a:gd name="T15" fmla="*/ 2 h 11"/>
                <a:gd name="T16" fmla="*/ 38 w 38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1">
                  <a:moveTo>
                    <a:pt x="38" y="10"/>
                  </a:moveTo>
                  <a:cubicBezTo>
                    <a:pt x="38" y="11"/>
                    <a:pt x="35" y="11"/>
                    <a:pt x="3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2" y="11"/>
                    <a:pt x="2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3" y="0"/>
                    <a:pt x="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3" y="0"/>
                    <a:pt x="35" y="1"/>
                    <a:pt x="36" y="2"/>
                  </a:cubicBezTo>
                  <a:lnTo>
                    <a:pt x="38" y="1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í$ľíḓe">
              <a:extLst>
                <a:ext uri="{FF2B5EF4-FFF2-40B4-BE49-F238E27FC236}">
                  <a16:creationId xmlns:a16="http://schemas.microsoft.com/office/drawing/2014/main" id="{487F45FE-A970-9FB8-9B77-789B849E940D}"/>
                </a:ext>
              </a:extLst>
            </p:cNvPr>
            <p:cNvSpPr/>
            <p:nvPr/>
          </p:nvSpPr>
          <p:spPr bwMode="auto">
            <a:xfrm>
              <a:off x="7808175" y="5737207"/>
              <a:ext cx="53046" cy="16945"/>
            </a:xfrm>
            <a:custGeom>
              <a:avLst/>
              <a:gdLst>
                <a:gd name="T0" fmla="*/ 35 w 35"/>
                <a:gd name="T1" fmla="*/ 9 h 11"/>
                <a:gd name="T2" fmla="*/ 29 w 35"/>
                <a:gd name="T3" fmla="*/ 11 h 11"/>
                <a:gd name="T4" fmla="*/ 5 w 35"/>
                <a:gd name="T5" fmla="*/ 11 h 11"/>
                <a:gd name="T6" fmla="*/ 0 w 35"/>
                <a:gd name="T7" fmla="*/ 9 h 11"/>
                <a:gd name="T8" fmla="*/ 0 w 35"/>
                <a:gd name="T9" fmla="*/ 2 h 11"/>
                <a:gd name="T10" fmla="*/ 6 w 35"/>
                <a:gd name="T11" fmla="*/ 0 h 11"/>
                <a:gd name="T12" fmla="*/ 29 w 35"/>
                <a:gd name="T13" fmla="*/ 0 h 11"/>
                <a:gd name="T14" fmla="*/ 35 w 35"/>
                <a:gd name="T15" fmla="*/ 2 h 11"/>
                <a:gd name="T16" fmla="*/ 35 w 35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1">
                  <a:moveTo>
                    <a:pt x="35" y="9"/>
                  </a:moveTo>
                  <a:cubicBezTo>
                    <a:pt x="35" y="11"/>
                    <a:pt x="32" y="11"/>
                    <a:pt x="29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11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3" y="0"/>
                    <a:pt x="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3" y="0"/>
                    <a:pt x="35" y="0"/>
                    <a:pt x="35" y="2"/>
                  </a:cubicBezTo>
                  <a:lnTo>
                    <a:pt x="35" y="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î$ḻíďè">
              <a:extLst>
                <a:ext uri="{FF2B5EF4-FFF2-40B4-BE49-F238E27FC236}">
                  <a16:creationId xmlns:a16="http://schemas.microsoft.com/office/drawing/2014/main" id="{D06C9209-FE60-B29C-AD32-F1BC602706E3}"/>
                </a:ext>
              </a:extLst>
            </p:cNvPr>
            <p:cNvSpPr/>
            <p:nvPr/>
          </p:nvSpPr>
          <p:spPr bwMode="auto">
            <a:xfrm>
              <a:off x="7740395" y="5738680"/>
              <a:ext cx="56729" cy="15472"/>
            </a:xfrm>
            <a:custGeom>
              <a:avLst/>
              <a:gdLst>
                <a:gd name="T0" fmla="*/ 36 w 37"/>
                <a:gd name="T1" fmla="*/ 8 h 10"/>
                <a:gd name="T2" fmla="*/ 29 w 37"/>
                <a:gd name="T3" fmla="*/ 10 h 10"/>
                <a:gd name="T4" fmla="*/ 6 w 37"/>
                <a:gd name="T5" fmla="*/ 10 h 10"/>
                <a:gd name="T6" fmla="*/ 1 w 37"/>
                <a:gd name="T7" fmla="*/ 8 h 10"/>
                <a:gd name="T8" fmla="*/ 2 w 37"/>
                <a:gd name="T9" fmla="*/ 1 h 10"/>
                <a:gd name="T10" fmla="*/ 8 w 37"/>
                <a:gd name="T11" fmla="*/ 1 h 10"/>
                <a:gd name="T12" fmla="*/ 31 w 37"/>
                <a:gd name="T13" fmla="*/ 1 h 10"/>
                <a:gd name="T14" fmla="*/ 37 w 37"/>
                <a:gd name="T15" fmla="*/ 1 h 10"/>
                <a:gd name="T16" fmla="*/ 36 w 3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0">
                  <a:moveTo>
                    <a:pt x="36" y="8"/>
                  </a:moveTo>
                  <a:cubicBezTo>
                    <a:pt x="36" y="10"/>
                    <a:pt x="33" y="10"/>
                    <a:pt x="29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10"/>
                    <a:pt x="0" y="10"/>
                    <a:pt x="1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5" y="1"/>
                    <a:pt x="8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4" y="1"/>
                    <a:pt x="37" y="0"/>
                    <a:pt x="37" y="1"/>
                  </a:cubicBezTo>
                  <a:lnTo>
                    <a:pt x="36" y="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îṩḷíḋè">
              <a:extLst>
                <a:ext uri="{FF2B5EF4-FFF2-40B4-BE49-F238E27FC236}">
                  <a16:creationId xmlns:a16="http://schemas.microsoft.com/office/drawing/2014/main" id="{53B8297B-8191-BF8A-7CB6-9F78D3E8F137}"/>
                </a:ext>
              </a:extLst>
            </p:cNvPr>
            <p:cNvSpPr/>
            <p:nvPr/>
          </p:nvSpPr>
          <p:spPr bwMode="auto">
            <a:xfrm>
              <a:off x="7507583" y="5786568"/>
              <a:ext cx="66307" cy="22839"/>
            </a:xfrm>
            <a:custGeom>
              <a:avLst/>
              <a:gdLst>
                <a:gd name="T0" fmla="*/ 38 w 43"/>
                <a:gd name="T1" fmla="*/ 13 h 15"/>
                <a:gd name="T2" fmla="*/ 31 w 43"/>
                <a:gd name="T3" fmla="*/ 15 h 15"/>
                <a:gd name="T4" fmla="*/ 6 w 43"/>
                <a:gd name="T5" fmla="*/ 15 h 15"/>
                <a:gd name="T6" fmla="*/ 0 w 43"/>
                <a:gd name="T7" fmla="*/ 12 h 15"/>
                <a:gd name="T8" fmla="*/ 5 w 43"/>
                <a:gd name="T9" fmla="*/ 3 h 15"/>
                <a:gd name="T10" fmla="*/ 12 w 43"/>
                <a:gd name="T11" fmla="*/ 0 h 15"/>
                <a:gd name="T12" fmla="*/ 37 w 43"/>
                <a:gd name="T13" fmla="*/ 0 h 15"/>
                <a:gd name="T14" fmla="*/ 42 w 43"/>
                <a:gd name="T15" fmla="*/ 3 h 15"/>
                <a:gd name="T16" fmla="*/ 38 w 43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5">
                  <a:moveTo>
                    <a:pt x="38" y="13"/>
                  </a:moveTo>
                  <a:cubicBezTo>
                    <a:pt x="38" y="14"/>
                    <a:pt x="34" y="15"/>
                    <a:pt x="31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" y="15"/>
                    <a:pt x="0" y="14"/>
                    <a:pt x="0" y="1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0" y="0"/>
                    <a:pt x="43" y="1"/>
                    <a:pt x="42" y="3"/>
                  </a:cubicBezTo>
                  <a:lnTo>
                    <a:pt x="38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iṩlïdè">
              <a:extLst>
                <a:ext uri="{FF2B5EF4-FFF2-40B4-BE49-F238E27FC236}">
                  <a16:creationId xmlns:a16="http://schemas.microsoft.com/office/drawing/2014/main" id="{F64FBB70-31EC-8BBD-6B61-F2E6518BB6AB}"/>
                </a:ext>
              </a:extLst>
            </p:cNvPr>
            <p:cNvSpPr/>
            <p:nvPr/>
          </p:nvSpPr>
          <p:spPr bwMode="auto">
            <a:xfrm>
              <a:off x="7437593" y="5786568"/>
              <a:ext cx="67044" cy="22839"/>
            </a:xfrm>
            <a:custGeom>
              <a:avLst/>
              <a:gdLst>
                <a:gd name="T0" fmla="*/ 38 w 44"/>
                <a:gd name="T1" fmla="*/ 12 h 15"/>
                <a:gd name="T2" fmla="*/ 30 w 44"/>
                <a:gd name="T3" fmla="*/ 15 h 15"/>
                <a:gd name="T4" fmla="*/ 6 w 44"/>
                <a:gd name="T5" fmla="*/ 15 h 15"/>
                <a:gd name="T6" fmla="*/ 1 w 44"/>
                <a:gd name="T7" fmla="*/ 12 h 15"/>
                <a:gd name="T8" fmla="*/ 6 w 44"/>
                <a:gd name="T9" fmla="*/ 2 h 15"/>
                <a:gd name="T10" fmla="*/ 14 w 44"/>
                <a:gd name="T11" fmla="*/ 0 h 15"/>
                <a:gd name="T12" fmla="*/ 38 w 44"/>
                <a:gd name="T13" fmla="*/ 0 h 15"/>
                <a:gd name="T14" fmla="*/ 43 w 44"/>
                <a:gd name="T15" fmla="*/ 3 h 15"/>
                <a:gd name="T16" fmla="*/ 38 w 44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5">
                  <a:moveTo>
                    <a:pt x="38" y="12"/>
                  </a:moveTo>
                  <a:cubicBezTo>
                    <a:pt x="37" y="14"/>
                    <a:pt x="34" y="15"/>
                    <a:pt x="3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" y="15"/>
                    <a:pt x="0" y="14"/>
                    <a:pt x="1" y="1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1" y="0"/>
                    <a:pt x="44" y="1"/>
                    <a:pt x="43" y="3"/>
                  </a:cubicBezTo>
                  <a:lnTo>
                    <a:pt x="38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ï$ḻíḋê">
              <a:extLst>
                <a:ext uri="{FF2B5EF4-FFF2-40B4-BE49-F238E27FC236}">
                  <a16:creationId xmlns:a16="http://schemas.microsoft.com/office/drawing/2014/main" id="{0B8CF105-46E3-D05C-902D-0A6CD61994B0}"/>
                </a:ext>
              </a:extLst>
            </p:cNvPr>
            <p:cNvSpPr/>
            <p:nvPr/>
          </p:nvSpPr>
          <p:spPr bwMode="auto">
            <a:xfrm>
              <a:off x="7656406" y="5786568"/>
              <a:ext cx="61150" cy="22839"/>
            </a:xfrm>
            <a:custGeom>
              <a:avLst/>
              <a:gdLst>
                <a:gd name="T0" fmla="*/ 39 w 40"/>
                <a:gd name="T1" fmla="*/ 13 h 15"/>
                <a:gd name="T2" fmla="*/ 32 w 40"/>
                <a:gd name="T3" fmla="*/ 15 h 15"/>
                <a:gd name="T4" fmla="*/ 6 w 40"/>
                <a:gd name="T5" fmla="*/ 15 h 15"/>
                <a:gd name="T6" fmla="*/ 0 w 40"/>
                <a:gd name="T7" fmla="*/ 13 h 15"/>
                <a:gd name="T8" fmla="*/ 3 w 40"/>
                <a:gd name="T9" fmla="*/ 3 h 15"/>
                <a:gd name="T10" fmla="*/ 10 w 40"/>
                <a:gd name="T11" fmla="*/ 0 h 15"/>
                <a:gd name="T12" fmla="*/ 34 w 40"/>
                <a:gd name="T13" fmla="*/ 0 h 15"/>
                <a:gd name="T14" fmla="*/ 40 w 40"/>
                <a:gd name="T15" fmla="*/ 3 h 15"/>
                <a:gd name="T16" fmla="*/ 39 w 40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5">
                  <a:moveTo>
                    <a:pt x="39" y="13"/>
                  </a:moveTo>
                  <a:cubicBezTo>
                    <a:pt x="38" y="14"/>
                    <a:pt x="35" y="15"/>
                    <a:pt x="32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3" y="15"/>
                    <a:pt x="0" y="14"/>
                    <a:pt x="0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6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0" y="1"/>
                    <a:pt x="40" y="3"/>
                  </a:cubicBezTo>
                  <a:lnTo>
                    <a:pt x="39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iSḻiďé">
              <a:extLst>
                <a:ext uri="{FF2B5EF4-FFF2-40B4-BE49-F238E27FC236}">
                  <a16:creationId xmlns:a16="http://schemas.microsoft.com/office/drawing/2014/main" id="{CE5A121C-C950-D115-D261-DD072F38C8E5}"/>
                </a:ext>
              </a:extLst>
            </p:cNvPr>
            <p:cNvSpPr/>
            <p:nvPr/>
          </p:nvSpPr>
          <p:spPr bwMode="auto">
            <a:xfrm>
              <a:off x="7584205" y="5786568"/>
              <a:ext cx="64834" cy="22839"/>
            </a:xfrm>
            <a:custGeom>
              <a:avLst/>
              <a:gdLst>
                <a:gd name="T0" fmla="*/ 39 w 42"/>
                <a:gd name="T1" fmla="*/ 13 h 15"/>
                <a:gd name="T2" fmla="*/ 32 w 42"/>
                <a:gd name="T3" fmla="*/ 15 h 15"/>
                <a:gd name="T4" fmla="*/ 7 w 42"/>
                <a:gd name="T5" fmla="*/ 15 h 15"/>
                <a:gd name="T6" fmla="*/ 1 w 42"/>
                <a:gd name="T7" fmla="*/ 13 h 15"/>
                <a:gd name="T8" fmla="*/ 4 w 42"/>
                <a:gd name="T9" fmla="*/ 3 h 15"/>
                <a:gd name="T10" fmla="*/ 11 w 42"/>
                <a:gd name="T11" fmla="*/ 0 h 15"/>
                <a:gd name="T12" fmla="*/ 36 w 42"/>
                <a:gd name="T13" fmla="*/ 0 h 15"/>
                <a:gd name="T14" fmla="*/ 41 w 42"/>
                <a:gd name="T15" fmla="*/ 3 h 15"/>
                <a:gd name="T16" fmla="*/ 39 w 4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5">
                  <a:moveTo>
                    <a:pt x="39" y="13"/>
                  </a:moveTo>
                  <a:cubicBezTo>
                    <a:pt x="38" y="14"/>
                    <a:pt x="35" y="15"/>
                    <a:pt x="32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4"/>
                    <a:pt x="1" y="1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1"/>
                    <a:pt x="41" y="3"/>
                  </a:cubicBezTo>
                  <a:lnTo>
                    <a:pt x="39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iśḻîḋè">
              <a:extLst>
                <a:ext uri="{FF2B5EF4-FFF2-40B4-BE49-F238E27FC236}">
                  <a16:creationId xmlns:a16="http://schemas.microsoft.com/office/drawing/2014/main" id="{4DD51255-684C-7551-364C-01A5A25377B1}"/>
                </a:ext>
              </a:extLst>
            </p:cNvPr>
            <p:cNvSpPr/>
            <p:nvPr/>
          </p:nvSpPr>
          <p:spPr bwMode="auto">
            <a:xfrm>
              <a:off x="8025515" y="5788042"/>
              <a:ext cx="67044" cy="22839"/>
            </a:xfrm>
            <a:custGeom>
              <a:avLst/>
              <a:gdLst>
                <a:gd name="T0" fmla="*/ 43 w 44"/>
                <a:gd name="T1" fmla="*/ 12 h 15"/>
                <a:gd name="T2" fmla="*/ 38 w 44"/>
                <a:gd name="T3" fmla="*/ 15 h 15"/>
                <a:gd name="T4" fmla="*/ 12 w 44"/>
                <a:gd name="T5" fmla="*/ 15 h 15"/>
                <a:gd name="T6" fmla="*/ 4 w 44"/>
                <a:gd name="T7" fmla="*/ 12 h 15"/>
                <a:gd name="T8" fmla="*/ 1 w 44"/>
                <a:gd name="T9" fmla="*/ 2 h 15"/>
                <a:gd name="T10" fmla="*/ 7 w 44"/>
                <a:gd name="T11" fmla="*/ 0 h 15"/>
                <a:gd name="T12" fmla="*/ 32 w 44"/>
                <a:gd name="T13" fmla="*/ 0 h 15"/>
                <a:gd name="T14" fmla="*/ 39 w 44"/>
                <a:gd name="T15" fmla="*/ 2 h 15"/>
                <a:gd name="T16" fmla="*/ 43 w 44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5">
                  <a:moveTo>
                    <a:pt x="43" y="12"/>
                  </a:moveTo>
                  <a:cubicBezTo>
                    <a:pt x="44" y="14"/>
                    <a:pt x="41" y="15"/>
                    <a:pt x="38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8" y="15"/>
                    <a:pt x="4" y="14"/>
                    <a:pt x="4" y="1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3" y="0"/>
                    <a:pt x="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9" y="1"/>
                    <a:pt x="39" y="2"/>
                  </a:cubicBezTo>
                  <a:lnTo>
                    <a:pt x="43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íşḻiḓé">
              <a:extLst>
                <a:ext uri="{FF2B5EF4-FFF2-40B4-BE49-F238E27FC236}">
                  <a16:creationId xmlns:a16="http://schemas.microsoft.com/office/drawing/2014/main" id="{5EC20D2F-9A3F-6117-911B-421BA69AACD6}"/>
                </a:ext>
              </a:extLst>
            </p:cNvPr>
            <p:cNvSpPr/>
            <p:nvPr/>
          </p:nvSpPr>
          <p:spPr bwMode="auto">
            <a:xfrm>
              <a:off x="7876692" y="5788042"/>
              <a:ext cx="62623" cy="22839"/>
            </a:xfrm>
            <a:custGeom>
              <a:avLst/>
              <a:gdLst>
                <a:gd name="T0" fmla="*/ 40 w 41"/>
                <a:gd name="T1" fmla="*/ 12 h 15"/>
                <a:gd name="T2" fmla="*/ 34 w 41"/>
                <a:gd name="T3" fmla="*/ 15 h 15"/>
                <a:gd name="T4" fmla="*/ 8 w 41"/>
                <a:gd name="T5" fmla="*/ 15 h 15"/>
                <a:gd name="T6" fmla="*/ 1 w 41"/>
                <a:gd name="T7" fmla="*/ 12 h 15"/>
                <a:gd name="T8" fmla="*/ 1 w 41"/>
                <a:gd name="T9" fmla="*/ 2 h 15"/>
                <a:gd name="T10" fmla="*/ 7 w 41"/>
                <a:gd name="T11" fmla="*/ 0 h 15"/>
                <a:gd name="T12" fmla="*/ 32 w 41"/>
                <a:gd name="T13" fmla="*/ 0 h 15"/>
                <a:gd name="T14" fmla="*/ 39 w 41"/>
                <a:gd name="T15" fmla="*/ 2 h 15"/>
                <a:gd name="T16" fmla="*/ 40 w 41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5">
                  <a:moveTo>
                    <a:pt x="40" y="12"/>
                  </a:moveTo>
                  <a:cubicBezTo>
                    <a:pt x="41" y="14"/>
                    <a:pt x="38" y="15"/>
                    <a:pt x="34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5"/>
                    <a:pt x="2" y="14"/>
                    <a:pt x="1" y="1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3" y="0"/>
                    <a:pt x="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8" y="1"/>
                    <a:pt x="39" y="2"/>
                  </a:cubicBezTo>
                  <a:lnTo>
                    <a:pt x="40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íṩḻîḑe">
              <a:extLst>
                <a:ext uri="{FF2B5EF4-FFF2-40B4-BE49-F238E27FC236}">
                  <a16:creationId xmlns:a16="http://schemas.microsoft.com/office/drawing/2014/main" id="{31850701-9846-76A9-F77E-93CC6C06FA43}"/>
                </a:ext>
              </a:extLst>
            </p:cNvPr>
            <p:cNvSpPr/>
            <p:nvPr/>
          </p:nvSpPr>
          <p:spPr bwMode="auto">
            <a:xfrm>
              <a:off x="7954787" y="5788042"/>
              <a:ext cx="64834" cy="22839"/>
            </a:xfrm>
            <a:custGeom>
              <a:avLst/>
              <a:gdLst>
                <a:gd name="T0" fmla="*/ 41 w 42"/>
                <a:gd name="T1" fmla="*/ 12 h 15"/>
                <a:gd name="T2" fmla="*/ 35 w 42"/>
                <a:gd name="T3" fmla="*/ 15 h 15"/>
                <a:gd name="T4" fmla="*/ 10 w 42"/>
                <a:gd name="T5" fmla="*/ 15 h 15"/>
                <a:gd name="T6" fmla="*/ 2 w 42"/>
                <a:gd name="T7" fmla="*/ 12 h 15"/>
                <a:gd name="T8" fmla="*/ 0 w 42"/>
                <a:gd name="T9" fmla="*/ 2 h 15"/>
                <a:gd name="T10" fmla="*/ 6 w 42"/>
                <a:gd name="T11" fmla="*/ 0 h 15"/>
                <a:gd name="T12" fmla="*/ 31 w 42"/>
                <a:gd name="T13" fmla="*/ 0 h 15"/>
                <a:gd name="T14" fmla="*/ 38 w 42"/>
                <a:gd name="T15" fmla="*/ 2 h 15"/>
                <a:gd name="T16" fmla="*/ 41 w 42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5">
                  <a:moveTo>
                    <a:pt x="41" y="12"/>
                  </a:moveTo>
                  <a:cubicBezTo>
                    <a:pt x="42" y="14"/>
                    <a:pt x="39" y="15"/>
                    <a:pt x="35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6" y="15"/>
                    <a:pt x="3" y="14"/>
                    <a:pt x="2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3" y="0"/>
                    <a:pt x="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38" y="1"/>
                    <a:pt x="38" y="2"/>
                  </a:cubicBezTo>
                  <a:lnTo>
                    <a:pt x="41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ïṥlïḍé">
              <a:extLst>
                <a:ext uri="{FF2B5EF4-FFF2-40B4-BE49-F238E27FC236}">
                  <a16:creationId xmlns:a16="http://schemas.microsoft.com/office/drawing/2014/main" id="{D40ECD93-9BBF-E2E3-0EB8-12A103522B4E}"/>
                </a:ext>
              </a:extLst>
            </p:cNvPr>
            <p:cNvSpPr/>
            <p:nvPr/>
          </p:nvSpPr>
          <p:spPr bwMode="auto">
            <a:xfrm>
              <a:off x="7806702" y="5786568"/>
              <a:ext cx="59676" cy="24313"/>
            </a:xfrm>
            <a:custGeom>
              <a:avLst/>
              <a:gdLst>
                <a:gd name="T0" fmla="*/ 39 w 39"/>
                <a:gd name="T1" fmla="*/ 13 h 16"/>
                <a:gd name="T2" fmla="*/ 32 w 39"/>
                <a:gd name="T3" fmla="*/ 16 h 16"/>
                <a:gd name="T4" fmla="*/ 7 w 39"/>
                <a:gd name="T5" fmla="*/ 16 h 16"/>
                <a:gd name="T6" fmla="*/ 0 w 39"/>
                <a:gd name="T7" fmla="*/ 13 h 16"/>
                <a:gd name="T8" fmla="*/ 0 w 39"/>
                <a:gd name="T9" fmla="*/ 3 h 16"/>
                <a:gd name="T10" fmla="*/ 7 w 39"/>
                <a:gd name="T11" fmla="*/ 0 h 16"/>
                <a:gd name="T12" fmla="*/ 32 w 39"/>
                <a:gd name="T13" fmla="*/ 1 h 16"/>
                <a:gd name="T14" fmla="*/ 38 w 39"/>
                <a:gd name="T15" fmla="*/ 3 h 16"/>
                <a:gd name="T16" fmla="*/ 39 w 39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6">
                  <a:moveTo>
                    <a:pt x="39" y="13"/>
                  </a:moveTo>
                  <a:cubicBezTo>
                    <a:pt x="39" y="15"/>
                    <a:pt x="36" y="16"/>
                    <a:pt x="32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5" y="1"/>
                    <a:pt x="38" y="2"/>
                    <a:pt x="38" y="3"/>
                  </a:cubicBezTo>
                  <a:lnTo>
                    <a:pt x="39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iśḻidê">
              <a:extLst>
                <a:ext uri="{FF2B5EF4-FFF2-40B4-BE49-F238E27FC236}">
                  <a16:creationId xmlns:a16="http://schemas.microsoft.com/office/drawing/2014/main" id="{4D67C1F9-2AA0-12AB-7619-8F5DCDD07E2B}"/>
                </a:ext>
              </a:extLst>
            </p:cNvPr>
            <p:cNvSpPr/>
            <p:nvPr/>
          </p:nvSpPr>
          <p:spPr bwMode="auto">
            <a:xfrm>
              <a:off x="7734501" y="5786568"/>
              <a:ext cx="59676" cy="24313"/>
            </a:xfrm>
            <a:custGeom>
              <a:avLst/>
              <a:gdLst>
                <a:gd name="T0" fmla="*/ 39 w 39"/>
                <a:gd name="T1" fmla="*/ 13 h 16"/>
                <a:gd name="T2" fmla="*/ 32 w 39"/>
                <a:gd name="T3" fmla="*/ 16 h 16"/>
                <a:gd name="T4" fmla="*/ 7 w 39"/>
                <a:gd name="T5" fmla="*/ 15 h 16"/>
                <a:gd name="T6" fmla="*/ 0 w 39"/>
                <a:gd name="T7" fmla="*/ 13 h 16"/>
                <a:gd name="T8" fmla="*/ 2 w 39"/>
                <a:gd name="T9" fmla="*/ 3 h 16"/>
                <a:gd name="T10" fmla="*/ 8 w 39"/>
                <a:gd name="T11" fmla="*/ 0 h 16"/>
                <a:gd name="T12" fmla="*/ 33 w 39"/>
                <a:gd name="T13" fmla="*/ 0 h 16"/>
                <a:gd name="T14" fmla="*/ 39 w 39"/>
                <a:gd name="T15" fmla="*/ 3 h 16"/>
                <a:gd name="T16" fmla="*/ 39 w 39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6">
                  <a:moveTo>
                    <a:pt x="39" y="13"/>
                  </a:moveTo>
                  <a:cubicBezTo>
                    <a:pt x="39" y="14"/>
                    <a:pt x="36" y="16"/>
                    <a:pt x="32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4"/>
                    <a:pt x="0" y="1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5" y="0"/>
                    <a:pt x="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9" y="2"/>
                    <a:pt x="39" y="3"/>
                  </a:cubicBezTo>
                  <a:lnTo>
                    <a:pt x="39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íṥļide">
              <a:extLst>
                <a:ext uri="{FF2B5EF4-FFF2-40B4-BE49-F238E27FC236}">
                  <a16:creationId xmlns:a16="http://schemas.microsoft.com/office/drawing/2014/main" id="{B001267C-79FD-D5AA-A03A-0E4779B22218}"/>
                </a:ext>
              </a:extLst>
            </p:cNvPr>
            <p:cNvSpPr/>
            <p:nvPr/>
          </p:nvSpPr>
          <p:spPr bwMode="auto">
            <a:xfrm>
              <a:off x="8211911" y="5816775"/>
              <a:ext cx="76621" cy="24313"/>
            </a:xfrm>
            <a:custGeom>
              <a:avLst/>
              <a:gdLst>
                <a:gd name="T0" fmla="*/ 49 w 50"/>
                <a:gd name="T1" fmla="*/ 14 h 16"/>
                <a:gd name="T2" fmla="*/ 44 w 50"/>
                <a:gd name="T3" fmla="*/ 16 h 16"/>
                <a:gd name="T4" fmla="*/ 16 w 50"/>
                <a:gd name="T5" fmla="*/ 16 h 16"/>
                <a:gd name="T6" fmla="*/ 7 w 50"/>
                <a:gd name="T7" fmla="*/ 14 h 16"/>
                <a:gd name="T8" fmla="*/ 1 w 50"/>
                <a:gd name="T9" fmla="*/ 3 h 16"/>
                <a:gd name="T10" fmla="*/ 7 w 50"/>
                <a:gd name="T11" fmla="*/ 0 h 16"/>
                <a:gd name="T12" fmla="*/ 33 w 50"/>
                <a:gd name="T13" fmla="*/ 0 h 16"/>
                <a:gd name="T14" fmla="*/ 42 w 50"/>
                <a:gd name="T15" fmla="*/ 3 h 16"/>
                <a:gd name="T16" fmla="*/ 49 w 50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6">
                  <a:moveTo>
                    <a:pt x="49" y="14"/>
                  </a:moveTo>
                  <a:cubicBezTo>
                    <a:pt x="50" y="15"/>
                    <a:pt x="47" y="16"/>
                    <a:pt x="4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2" y="16"/>
                    <a:pt x="8" y="15"/>
                    <a:pt x="7" y="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3" y="0"/>
                    <a:pt x="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7" y="0"/>
                    <a:pt x="41" y="1"/>
                    <a:pt x="42" y="3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íṩlïḑe">
              <a:extLst>
                <a:ext uri="{FF2B5EF4-FFF2-40B4-BE49-F238E27FC236}">
                  <a16:creationId xmlns:a16="http://schemas.microsoft.com/office/drawing/2014/main" id="{52CE2AEC-9290-0A0D-7001-FDD0959BB553}"/>
                </a:ext>
              </a:extLst>
            </p:cNvPr>
            <p:cNvSpPr/>
            <p:nvPr/>
          </p:nvSpPr>
          <p:spPr bwMode="auto">
            <a:xfrm>
              <a:off x="8137500" y="5816775"/>
              <a:ext cx="72938" cy="24313"/>
            </a:xfrm>
            <a:custGeom>
              <a:avLst/>
              <a:gdLst>
                <a:gd name="T0" fmla="*/ 47 w 48"/>
                <a:gd name="T1" fmla="*/ 14 h 16"/>
                <a:gd name="T2" fmla="*/ 41 w 48"/>
                <a:gd name="T3" fmla="*/ 16 h 16"/>
                <a:gd name="T4" fmla="*/ 14 w 48"/>
                <a:gd name="T5" fmla="*/ 16 h 16"/>
                <a:gd name="T6" fmla="*/ 6 w 48"/>
                <a:gd name="T7" fmla="*/ 13 h 16"/>
                <a:gd name="T8" fmla="*/ 1 w 48"/>
                <a:gd name="T9" fmla="*/ 3 h 16"/>
                <a:gd name="T10" fmla="*/ 6 w 48"/>
                <a:gd name="T11" fmla="*/ 0 h 16"/>
                <a:gd name="T12" fmla="*/ 33 w 48"/>
                <a:gd name="T13" fmla="*/ 0 h 16"/>
                <a:gd name="T14" fmla="*/ 41 w 48"/>
                <a:gd name="T15" fmla="*/ 3 h 16"/>
                <a:gd name="T16" fmla="*/ 47 w 48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6">
                  <a:moveTo>
                    <a:pt x="47" y="14"/>
                  </a:moveTo>
                  <a:cubicBezTo>
                    <a:pt x="48" y="15"/>
                    <a:pt x="45" y="16"/>
                    <a:pt x="41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0" y="16"/>
                    <a:pt x="6" y="15"/>
                    <a:pt x="6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3" y="0"/>
                    <a:pt x="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7" y="0"/>
                    <a:pt x="40" y="1"/>
                    <a:pt x="41" y="3"/>
                  </a:cubicBezTo>
                  <a:lnTo>
                    <a:pt x="47" y="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ṧļíďê">
              <a:extLst>
                <a:ext uri="{FF2B5EF4-FFF2-40B4-BE49-F238E27FC236}">
                  <a16:creationId xmlns:a16="http://schemas.microsoft.com/office/drawing/2014/main" id="{A96E7F7B-3B46-242D-EB17-8A86A57318D9}"/>
                </a:ext>
              </a:extLst>
            </p:cNvPr>
            <p:cNvSpPr/>
            <p:nvPr/>
          </p:nvSpPr>
          <p:spPr bwMode="auto">
            <a:xfrm>
              <a:off x="7514214" y="5815302"/>
              <a:ext cx="67044" cy="24313"/>
            </a:xfrm>
            <a:custGeom>
              <a:avLst/>
              <a:gdLst>
                <a:gd name="T0" fmla="*/ 40 w 44"/>
                <a:gd name="T1" fmla="*/ 13 h 16"/>
                <a:gd name="T2" fmla="*/ 32 w 44"/>
                <a:gd name="T3" fmla="*/ 16 h 16"/>
                <a:gd name="T4" fmla="*/ 6 w 44"/>
                <a:gd name="T5" fmla="*/ 15 h 16"/>
                <a:gd name="T6" fmla="*/ 0 w 44"/>
                <a:gd name="T7" fmla="*/ 13 h 16"/>
                <a:gd name="T8" fmla="*/ 5 w 44"/>
                <a:gd name="T9" fmla="*/ 2 h 16"/>
                <a:gd name="T10" fmla="*/ 13 w 44"/>
                <a:gd name="T11" fmla="*/ 0 h 16"/>
                <a:gd name="T12" fmla="*/ 38 w 44"/>
                <a:gd name="T13" fmla="*/ 0 h 16"/>
                <a:gd name="T14" fmla="*/ 44 w 44"/>
                <a:gd name="T15" fmla="*/ 2 h 16"/>
                <a:gd name="T16" fmla="*/ 40 w 44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6">
                  <a:moveTo>
                    <a:pt x="40" y="13"/>
                  </a:moveTo>
                  <a:cubicBezTo>
                    <a:pt x="39" y="15"/>
                    <a:pt x="36" y="16"/>
                    <a:pt x="32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" y="15"/>
                    <a:pt x="0" y="14"/>
                    <a:pt x="0" y="1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4" y="1"/>
                    <a:pt x="44" y="2"/>
                  </a:cubicBezTo>
                  <a:lnTo>
                    <a:pt x="40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ïṣļïḋè">
              <a:extLst>
                <a:ext uri="{FF2B5EF4-FFF2-40B4-BE49-F238E27FC236}">
                  <a16:creationId xmlns:a16="http://schemas.microsoft.com/office/drawing/2014/main" id="{2A0A69EC-5B09-FC6B-0608-97C27AA11A06}"/>
                </a:ext>
              </a:extLst>
            </p:cNvPr>
            <p:cNvSpPr/>
            <p:nvPr/>
          </p:nvSpPr>
          <p:spPr bwMode="auto">
            <a:xfrm>
              <a:off x="7439066" y="5815302"/>
              <a:ext cx="69991" cy="22839"/>
            </a:xfrm>
            <a:custGeom>
              <a:avLst/>
              <a:gdLst>
                <a:gd name="T0" fmla="*/ 41 w 46"/>
                <a:gd name="T1" fmla="*/ 13 h 15"/>
                <a:gd name="T2" fmla="*/ 33 w 46"/>
                <a:gd name="T3" fmla="*/ 15 h 15"/>
                <a:gd name="T4" fmla="*/ 7 w 46"/>
                <a:gd name="T5" fmla="*/ 15 h 15"/>
                <a:gd name="T6" fmla="*/ 1 w 46"/>
                <a:gd name="T7" fmla="*/ 13 h 15"/>
                <a:gd name="T8" fmla="*/ 7 w 46"/>
                <a:gd name="T9" fmla="*/ 2 h 15"/>
                <a:gd name="T10" fmla="*/ 15 w 46"/>
                <a:gd name="T11" fmla="*/ 0 h 15"/>
                <a:gd name="T12" fmla="*/ 40 w 46"/>
                <a:gd name="T13" fmla="*/ 0 h 15"/>
                <a:gd name="T14" fmla="*/ 46 w 46"/>
                <a:gd name="T15" fmla="*/ 2 h 15"/>
                <a:gd name="T16" fmla="*/ 41 w 46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5">
                  <a:moveTo>
                    <a:pt x="41" y="13"/>
                  </a:moveTo>
                  <a:cubicBezTo>
                    <a:pt x="40" y="14"/>
                    <a:pt x="36" y="15"/>
                    <a:pt x="33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4"/>
                    <a:pt x="1" y="1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12" y="0"/>
                    <a:pt x="1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4" y="0"/>
                    <a:pt x="46" y="1"/>
                    <a:pt x="46" y="2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śḷíḑê">
              <a:extLst>
                <a:ext uri="{FF2B5EF4-FFF2-40B4-BE49-F238E27FC236}">
                  <a16:creationId xmlns:a16="http://schemas.microsoft.com/office/drawing/2014/main" id="{2B7FC260-29B8-6FCB-3C99-171607B53FAA}"/>
                </a:ext>
              </a:extLst>
            </p:cNvPr>
            <p:cNvSpPr/>
            <p:nvPr/>
          </p:nvSpPr>
          <p:spPr bwMode="auto">
            <a:xfrm>
              <a:off x="7668930" y="5815302"/>
              <a:ext cx="64097" cy="24313"/>
            </a:xfrm>
            <a:custGeom>
              <a:avLst/>
              <a:gdLst>
                <a:gd name="T0" fmla="*/ 41 w 42"/>
                <a:gd name="T1" fmla="*/ 13 h 16"/>
                <a:gd name="T2" fmla="*/ 33 w 42"/>
                <a:gd name="T3" fmla="*/ 16 h 16"/>
                <a:gd name="T4" fmla="*/ 7 w 42"/>
                <a:gd name="T5" fmla="*/ 16 h 16"/>
                <a:gd name="T6" fmla="*/ 1 w 42"/>
                <a:gd name="T7" fmla="*/ 13 h 16"/>
                <a:gd name="T8" fmla="*/ 3 w 42"/>
                <a:gd name="T9" fmla="*/ 3 h 16"/>
                <a:gd name="T10" fmla="*/ 10 w 42"/>
                <a:gd name="T11" fmla="*/ 0 h 16"/>
                <a:gd name="T12" fmla="*/ 36 w 42"/>
                <a:gd name="T13" fmla="*/ 0 h 16"/>
                <a:gd name="T14" fmla="*/ 42 w 42"/>
                <a:gd name="T15" fmla="*/ 3 h 16"/>
                <a:gd name="T16" fmla="*/ 41 w 42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6">
                  <a:moveTo>
                    <a:pt x="41" y="13"/>
                  </a:moveTo>
                  <a:cubicBezTo>
                    <a:pt x="40" y="15"/>
                    <a:pt x="37" y="16"/>
                    <a:pt x="33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5"/>
                    <a:pt x="1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7" y="0"/>
                    <a:pt x="1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0" y="0"/>
                    <a:pt x="42" y="1"/>
                    <a:pt x="42" y="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î$ḷiḑe">
              <a:extLst>
                <a:ext uri="{FF2B5EF4-FFF2-40B4-BE49-F238E27FC236}">
                  <a16:creationId xmlns:a16="http://schemas.microsoft.com/office/drawing/2014/main" id="{C281A42A-468C-C6FC-6F03-12F717D6E329}"/>
                </a:ext>
              </a:extLst>
            </p:cNvPr>
            <p:cNvSpPr/>
            <p:nvPr/>
          </p:nvSpPr>
          <p:spPr bwMode="auto">
            <a:xfrm>
              <a:off x="7595256" y="5815302"/>
              <a:ext cx="65570" cy="24313"/>
            </a:xfrm>
            <a:custGeom>
              <a:avLst/>
              <a:gdLst>
                <a:gd name="T0" fmla="*/ 40 w 43"/>
                <a:gd name="T1" fmla="*/ 13 h 16"/>
                <a:gd name="T2" fmla="*/ 32 w 43"/>
                <a:gd name="T3" fmla="*/ 16 h 16"/>
                <a:gd name="T4" fmla="*/ 6 w 43"/>
                <a:gd name="T5" fmla="*/ 16 h 16"/>
                <a:gd name="T6" fmla="*/ 0 w 43"/>
                <a:gd name="T7" fmla="*/ 13 h 16"/>
                <a:gd name="T8" fmla="*/ 4 w 43"/>
                <a:gd name="T9" fmla="*/ 2 h 16"/>
                <a:gd name="T10" fmla="*/ 11 w 43"/>
                <a:gd name="T11" fmla="*/ 0 h 16"/>
                <a:gd name="T12" fmla="*/ 36 w 43"/>
                <a:gd name="T13" fmla="*/ 0 h 16"/>
                <a:gd name="T14" fmla="*/ 42 w 43"/>
                <a:gd name="T15" fmla="*/ 3 h 16"/>
                <a:gd name="T16" fmla="*/ 40 w 43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6">
                  <a:moveTo>
                    <a:pt x="40" y="13"/>
                  </a:moveTo>
                  <a:cubicBezTo>
                    <a:pt x="39" y="15"/>
                    <a:pt x="36" y="16"/>
                    <a:pt x="32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2" y="16"/>
                    <a:pt x="0" y="15"/>
                    <a:pt x="0" y="1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0" y="0"/>
                    <a:pt x="43" y="1"/>
                    <a:pt x="42" y="3"/>
                  </a:cubicBezTo>
                  <a:lnTo>
                    <a:pt x="40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iślïḋe">
              <a:extLst>
                <a:ext uri="{FF2B5EF4-FFF2-40B4-BE49-F238E27FC236}">
                  <a16:creationId xmlns:a16="http://schemas.microsoft.com/office/drawing/2014/main" id="{217D6C08-FFE3-2032-80D4-CBDED048DFA5}"/>
                </a:ext>
              </a:extLst>
            </p:cNvPr>
            <p:cNvSpPr/>
            <p:nvPr/>
          </p:nvSpPr>
          <p:spPr bwMode="auto">
            <a:xfrm>
              <a:off x="8055721" y="5816775"/>
              <a:ext cx="70728" cy="24313"/>
            </a:xfrm>
            <a:custGeom>
              <a:avLst/>
              <a:gdLst>
                <a:gd name="T0" fmla="*/ 45 w 46"/>
                <a:gd name="T1" fmla="*/ 13 h 16"/>
                <a:gd name="T2" fmla="*/ 39 w 46"/>
                <a:gd name="T3" fmla="*/ 16 h 16"/>
                <a:gd name="T4" fmla="*/ 12 w 46"/>
                <a:gd name="T5" fmla="*/ 16 h 16"/>
                <a:gd name="T6" fmla="*/ 4 w 46"/>
                <a:gd name="T7" fmla="*/ 13 h 16"/>
                <a:gd name="T8" fmla="*/ 0 w 46"/>
                <a:gd name="T9" fmla="*/ 2 h 16"/>
                <a:gd name="T10" fmla="*/ 6 w 46"/>
                <a:gd name="T11" fmla="*/ 0 h 16"/>
                <a:gd name="T12" fmla="*/ 32 w 46"/>
                <a:gd name="T13" fmla="*/ 0 h 16"/>
                <a:gd name="T14" fmla="*/ 40 w 46"/>
                <a:gd name="T15" fmla="*/ 2 h 16"/>
                <a:gd name="T16" fmla="*/ 45 w 46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6">
                  <a:moveTo>
                    <a:pt x="45" y="13"/>
                  </a:moveTo>
                  <a:cubicBezTo>
                    <a:pt x="46" y="15"/>
                    <a:pt x="43" y="16"/>
                    <a:pt x="39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8" y="16"/>
                    <a:pt x="4" y="15"/>
                    <a:pt x="4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40" y="1"/>
                    <a:pt x="40" y="2"/>
                  </a:cubicBezTo>
                  <a:lnTo>
                    <a:pt x="45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ïS1iḍé">
              <a:extLst>
                <a:ext uri="{FF2B5EF4-FFF2-40B4-BE49-F238E27FC236}">
                  <a16:creationId xmlns:a16="http://schemas.microsoft.com/office/drawing/2014/main" id="{B267F3BF-EC8A-0094-EE8C-C82DD225A0D0}"/>
                </a:ext>
              </a:extLst>
            </p:cNvPr>
            <p:cNvSpPr/>
            <p:nvPr/>
          </p:nvSpPr>
          <p:spPr bwMode="auto">
            <a:xfrm>
              <a:off x="7899532" y="5816775"/>
              <a:ext cx="66307" cy="24313"/>
            </a:xfrm>
            <a:custGeom>
              <a:avLst/>
              <a:gdLst>
                <a:gd name="T0" fmla="*/ 42 w 43"/>
                <a:gd name="T1" fmla="*/ 13 h 16"/>
                <a:gd name="T2" fmla="*/ 36 w 43"/>
                <a:gd name="T3" fmla="*/ 16 h 16"/>
                <a:gd name="T4" fmla="*/ 9 w 43"/>
                <a:gd name="T5" fmla="*/ 15 h 16"/>
                <a:gd name="T6" fmla="*/ 2 w 43"/>
                <a:gd name="T7" fmla="*/ 13 h 16"/>
                <a:gd name="T8" fmla="*/ 0 w 43"/>
                <a:gd name="T9" fmla="*/ 2 h 16"/>
                <a:gd name="T10" fmla="*/ 7 w 43"/>
                <a:gd name="T11" fmla="*/ 0 h 16"/>
                <a:gd name="T12" fmla="*/ 33 w 43"/>
                <a:gd name="T13" fmla="*/ 0 h 16"/>
                <a:gd name="T14" fmla="*/ 40 w 43"/>
                <a:gd name="T15" fmla="*/ 2 h 16"/>
                <a:gd name="T16" fmla="*/ 42 w 43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6">
                  <a:moveTo>
                    <a:pt x="42" y="13"/>
                  </a:moveTo>
                  <a:cubicBezTo>
                    <a:pt x="43" y="15"/>
                    <a:pt x="40" y="16"/>
                    <a:pt x="36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5" y="15"/>
                    <a:pt x="2" y="14"/>
                    <a:pt x="2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3" y="0"/>
                    <a:pt x="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7" y="0"/>
                    <a:pt x="40" y="1"/>
                    <a:pt x="40" y="2"/>
                  </a:cubicBezTo>
                  <a:lnTo>
                    <a:pt x="42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iṧľïḋé">
              <a:extLst>
                <a:ext uri="{FF2B5EF4-FFF2-40B4-BE49-F238E27FC236}">
                  <a16:creationId xmlns:a16="http://schemas.microsoft.com/office/drawing/2014/main" id="{633CB2F3-9BAC-D32B-8A44-8D6AD613FD4A}"/>
                </a:ext>
              </a:extLst>
            </p:cNvPr>
            <p:cNvSpPr/>
            <p:nvPr/>
          </p:nvSpPr>
          <p:spPr bwMode="auto">
            <a:xfrm>
              <a:off x="7981310" y="5816775"/>
              <a:ext cx="67044" cy="24313"/>
            </a:xfrm>
            <a:custGeom>
              <a:avLst/>
              <a:gdLst>
                <a:gd name="T0" fmla="*/ 44 w 44"/>
                <a:gd name="T1" fmla="*/ 13 h 16"/>
                <a:gd name="T2" fmla="*/ 37 w 44"/>
                <a:gd name="T3" fmla="*/ 16 h 16"/>
                <a:gd name="T4" fmla="*/ 10 w 44"/>
                <a:gd name="T5" fmla="*/ 16 h 16"/>
                <a:gd name="T6" fmla="*/ 3 w 44"/>
                <a:gd name="T7" fmla="*/ 13 h 16"/>
                <a:gd name="T8" fmla="*/ 0 w 44"/>
                <a:gd name="T9" fmla="*/ 2 h 16"/>
                <a:gd name="T10" fmla="*/ 7 w 44"/>
                <a:gd name="T11" fmla="*/ 0 h 16"/>
                <a:gd name="T12" fmla="*/ 33 w 44"/>
                <a:gd name="T13" fmla="*/ 0 h 16"/>
                <a:gd name="T14" fmla="*/ 40 w 44"/>
                <a:gd name="T15" fmla="*/ 2 h 16"/>
                <a:gd name="T16" fmla="*/ 44 w 44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6">
                  <a:moveTo>
                    <a:pt x="44" y="13"/>
                  </a:moveTo>
                  <a:cubicBezTo>
                    <a:pt x="44" y="15"/>
                    <a:pt x="41" y="16"/>
                    <a:pt x="37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3" y="15"/>
                    <a:pt x="3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3" y="0"/>
                    <a:pt x="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40" y="1"/>
                    <a:pt x="40" y="2"/>
                  </a:cubicBezTo>
                  <a:lnTo>
                    <a:pt x="44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íṣliḑê">
              <a:extLst>
                <a:ext uri="{FF2B5EF4-FFF2-40B4-BE49-F238E27FC236}">
                  <a16:creationId xmlns:a16="http://schemas.microsoft.com/office/drawing/2014/main" id="{95C0B5C2-DF83-E38E-D219-FE70918C4259}"/>
                </a:ext>
              </a:extLst>
            </p:cNvPr>
            <p:cNvSpPr/>
            <p:nvPr/>
          </p:nvSpPr>
          <p:spPr bwMode="auto">
            <a:xfrm>
              <a:off x="7826594" y="5815302"/>
              <a:ext cx="62623" cy="24313"/>
            </a:xfrm>
            <a:custGeom>
              <a:avLst/>
              <a:gdLst>
                <a:gd name="T0" fmla="*/ 41 w 41"/>
                <a:gd name="T1" fmla="*/ 14 h 16"/>
                <a:gd name="T2" fmla="*/ 34 w 41"/>
                <a:gd name="T3" fmla="*/ 16 h 16"/>
                <a:gd name="T4" fmla="*/ 7 w 41"/>
                <a:gd name="T5" fmla="*/ 16 h 16"/>
                <a:gd name="T6" fmla="*/ 0 w 41"/>
                <a:gd name="T7" fmla="*/ 14 h 16"/>
                <a:gd name="T8" fmla="*/ 0 w 41"/>
                <a:gd name="T9" fmla="*/ 3 h 16"/>
                <a:gd name="T10" fmla="*/ 7 w 41"/>
                <a:gd name="T11" fmla="*/ 0 h 16"/>
                <a:gd name="T12" fmla="*/ 33 w 41"/>
                <a:gd name="T13" fmla="*/ 1 h 16"/>
                <a:gd name="T14" fmla="*/ 40 w 41"/>
                <a:gd name="T15" fmla="*/ 3 h 16"/>
                <a:gd name="T16" fmla="*/ 41 w 41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6">
                  <a:moveTo>
                    <a:pt x="41" y="14"/>
                  </a:moveTo>
                  <a:cubicBezTo>
                    <a:pt x="41" y="15"/>
                    <a:pt x="38" y="16"/>
                    <a:pt x="34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5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3" y="0"/>
                    <a:pt x="7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6" y="1"/>
                    <a:pt x="39" y="1"/>
                    <a:pt x="40" y="3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íSḻíḋè">
              <a:extLst>
                <a:ext uri="{FF2B5EF4-FFF2-40B4-BE49-F238E27FC236}">
                  <a16:creationId xmlns:a16="http://schemas.microsoft.com/office/drawing/2014/main" id="{2F41C432-1A0D-E72A-7826-389458139639}"/>
                </a:ext>
              </a:extLst>
            </p:cNvPr>
            <p:cNvSpPr/>
            <p:nvPr/>
          </p:nvSpPr>
          <p:spPr bwMode="auto">
            <a:xfrm>
              <a:off x="7751446" y="5815302"/>
              <a:ext cx="61150" cy="24313"/>
            </a:xfrm>
            <a:custGeom>
              <a:avLst/>
              <a:gdLst>
                <a:gd name="T0" fmla="*/ 40 w 40"/>
                <a:gd name="T1" fmla="*/ 14 h 16"/>
                <a:gd name="T2" fmla="*/ 33 w 40"/>
                <a:gd name="T3" fmla="*/ 16 h 16"/>
                <a:gd name="T4" fmla="*/ 7 w 40"/>
                <a:gd name="T5" fmla="*/ 16 h 16"/>
                <a:gd name="T6" fmla="*/ 0 w 40"/>
                <a:gd name="T7" fmla="*/ 13 h 16"/>
                <a:gd name="T8" fmla="*/ 1 w 40"/>
                <a:gd name="T9" fmla="*/ 3 h 16"/>
                <a:gd name="T10" fmla="*/ 8 w 40"/>
                <a:gd name="T11" fmla="*/ 0 h 16"/>
                <a:gd name="T12" fmla="*/ 34 w 40"/>
                <a:gd name="T13" fmla="*/ 0 h 16"/>
                <a:gd name="T14" fmla="*/ 40 w 40"/>
                <a:gd name="T15" fmla="*/ 3 h 16"/>
                <a:gd name="T16" fmla="*/ 40 w 40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40" y="14"/>
                  </a:moveTo>
                  <a:cubicBezTo>
                    <a:pt x="40" y="15"/>
                    <a:pt x="37" y="16"/>
                    <a:pt x="33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5"/>
                    <a:pt x="0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0"/>
                    <a:pt x="40" y="1"/>
                    <a:pt x="40" y="3"/>
                  </a:cubicBezTo>
                  <a:lnTo>
                    <a:pt x="40" y="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íṡlíḋé">
              <a:extLst>
                <a:ext uri="{FF2B5EF4-FFF2-40B4-BE49-F238E27FC236}">
                  <a16:creationId xmlns:a16="http://schemas.microsoft.com/office/drawing/2014/main" id="{3869B98B-9806-C189-F5F4-910836FCE6AA}"/>
                </a:ext>
              </a:extLst>
            </p:cNvPr>
            <p:cNvSpPr/>
            <p:nvPr/>
          </p:nvSpPr>
          <p:spPr bwMode="auto">
            <a:xfrm>
              <a:off x="8187599" y="5847718"/>
              <a:ext cx="78095" cy="25786"/>
            </a:xfrm>
            <a:custGeom>
              <a:avLst/>
              <a:gdLst>
                <a:gd name="T0" fmla="*/ 50 w 51"/>
                <a:gd name="T1" fmla="*/ 15 h 17"/>
                <a:gd name="T2" fmla="*/ 44 w 51"/>
                <a:gd name="T3" fmla="*/ 17 h 17"/>
                <a:gd name="T4" fmla="*/ 15 w 51"/>
                <a:gd name="T5" fmla="*/ 17 h 17"/>
                <a:gd name="T6" fmla="*/ 6 w 51"/>
                <a:gd name="T7" fmla="*/ 15 h 17"/>
                <a:gd name="T8" fmla="*/ 0 w 51"/>
                <a:gd name="T9" fmla="*/ 3 h 17"/>
                <a:gd name="T10" fmla="*/ 6 w 51"/>
                <a:gd name="T11" fmla="*/ 0 h 17"/>
                <a:gd name="T12" fmla="*/ 34 w 51"/>
                <a:gd name="T13" fmla="*/ 0 h 17"/>
                <a:gd name="T14" fmla="*/ 43 w 51"/>
                <a:gd name="T15" fmla="*/ 3 h 17"/>
                <a:gd name="T16" fmla="*/ 50 w 51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7">
                  <a:moveTo>
                    <a:pt x="50" y="15"/>
                  </a:moveTo>
                  <a:cubicBezTo>
                    <a:pt x="51" y="17"/>
                    <a:pt x="48" y="17"/>
                    <a:pt x="44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17"/>
                    <a:pt x="7" y="16"/>
                    <a:pt x="6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1"/>
                    <a:pt x="43" y="3"/>
                  </a:cubicBezTo>
                  <a:lnTo>
                    <a:pt x="50" y="1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îşľíḓè">
              <a:extLst>
                <a:ext uri="{FF2B5EF4-FFF2-40B4-BE49-F238E27FC236}">
                  <a16:creationId xmlns:a16="http://schemas.microsoft.com/office/drawing/2014/main" id="{39E294BF-DF4C-BB9A-7FE7-9CFA57ADDEBA}"/>
                </a:ext>
              </a:extLst>
            </p:cNvPr>
            <p:cNvSpPr/>
            <p:nvPr/>
          </p:nvSpPr>
          <p:spPr bwMode="auto">
            <a:xfrm>
              <a:off x="7534106" y="5844771"/>
              <a:ext cx="69991" cy="25786"/>
            </a:xfrm>
            <a:custGeom>
              <a:avLst/>
              <a:gdLst>
                <a:gd name="T0" fmla="*/ 42 w 46"/>
                <a:gd name="T1" fmla="*/ 15 h 17"/>
                <a:gd name="T2" fmla="*/ 34 w 46"/>
                <a:gd name="T3" fmla="*/ 17 h 17"/>
                <a:gd name="T4" fmla="*/ 7 w 46"/>
                <a:gd name="T5" fmla="*/ 17 h 17"/>
                <a:gd name="T6" fmla="*/ 1 w 46"/>
                <a:gd name="T7" fmla="*/ 15 h 17"/>
                <a:gd name="T8" fmla="*/ 5 w 46"/>
                <a:gd name="T9" fmla="*/ 3 h 17"/>
                <a:gd name="T10" fmla="*/ 13 w 46"/>
                <a:gd name="T11" fmla="*/ 0 h 17"/>
                <a:gd name="T12" fmla="*/ 40 w 46"/>
                <a:gd name="T13" fmla="*/ 1 h 17"/>
                <a:gd name="T14" fmla="*/ 46 w 46"/>
                <a:gd name="T15" fmla="*/ 3 h 17"/>
                <a:gd name="T16" fmla="*/ 42 w 46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7">
                  <a:moveTo>
                    <a:pt x="42" y="15"/>
                  </a:moveTo>
                  <a:cubicBezTo>
                    <a:pt x="42" y="16"/>
                    <a:pt x="38" y="17"/>
                    <a:pt x="34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17"/>
                    <a:pt x="0" y="16"/>
                    <a:pt x="1" y="1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10" y="0"/>
                    <a:pt x="13" y="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4" y="1"/>
                    <a:pt x="46" y="2"/>
                    <a:pt x="46" y="3"/>
                  </a:cubicBezTo>
                  <a:lnTo>
                    <a:pt x="42" y="1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íṡḷiḋê">
              <a:extLst>
                <a:ext uri="{FF2B5EF4-FFF2-40B4-BE49-F238E27FC236}">
                  <a16:creationId xmlns:a16="http://schemas.microsoft.com/office/drawing/2014/main" id="{852067ED-1658-A490-EA0A-C3AA62391440}"/>
                </a:ext>
              </a:extLst>
            </p:cNvPr>
            <p:cNvSpPr/>
            <p:nvPr/>
          </p:nvSpPr>
          <p:spPr bwMode="auto">
            <a:xfrm>
              <a:off x="7456011" y="5844771"/>
              <a:ext cx="72938" cy="25786"/>
            </a:xfrm>
            <a:custGeom>
              <a:avLst/>
              <a:gdLst>
                <a:gd name="T0" fmla="*/ 43 w 48"/>
                <a:gd name="T1" fmla="*/ 14 h 17"/>
                <a:gd name="T2" fmla="*/ 34 w 48"/>
                <a:gd name="T3" fmla="*/ 17 h 17"/>
                <a:gd name="T4" fmla="*/ 7 w 48"/>
                <a:gd name="T5" fmla="*/ 16 h 17"/>
                <a:gd name="T6" fmla="*/ 1 w 48"/>
                <a:gd name="T7" fmla="*/ 14 h 17"/>
                <a:gd name="T8" fmla="*/ 7 w 48"/>
                <a:gd name="T9" fmla="*/ 3 h 17"/>
                <a:gd name="T10" fmla="*/ 16 w 48"/>
                <a:gd name="T11" fmla="*/ 0 h 17"/>
                <a:gd name="T12" fmla="*/ 42 w 48"/>
                <a:gd name="T13" fmla="*/ 0 h 17"/>
                <a:gd name="T14" fmla="*/ 47 w 48"/>
                <a:gd name="T15" fmla="*/ 3 h 17"/>
                <a:gd name="T16" fmla="*/ 43 w 48"/>
                <a:gd name="T1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7">
                  <a:moveTo>
                    <a:pt x="43" y="14"/>
                  </a:moveTo>
                  <a:cubicBezTo>
                    <a:pt x="42" y="16"/>
                    <a:pt x="38" y="17"/>
                    <a:pt x="34" y="17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6"/>
                    <a:pt x="1" y="1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1"/>
                    <a:pt x="47" y="3"/>
                  </a:cubicBezTo>
                  <a:lnTo>
                    <a:pt x="43" y="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îṥ1iḓê">
              <a:extLst>
                <a:ext uri="{FF2B5EF4-FFF2-40B4-BE49-F238E27FC236}">
                  <a16:creationId xmlns:a16="http://schemas.microsoft.com/office/drawing/2014/main" id="{BF6CC76F-D89C-F645-DA47-C0DCEAFDADC3}"/>
                </a:ext>
              </a:extLst>
            </p:cNvPr>
            <p:cNvSpPr/>
            <p:nvPr/>
          </p:nvSpPr>
          <p:spPr bwMode="auto">
            <a:xfrm>
              <a:off x="7703557" y="5846245"/>
              <a:ext cx="67781" cy="24313"/>
            </a:xfrm>
            <a:custGeom>
              <a:avLst/>
              <a:gdLst>
                <a:gd name="T0" fmla="*/ 42 w 44"/>
                <a:gd name="T1" fmla="*/ 14 h 16"/>
                <a:gd name="T2" fmla="*/ 35 w 44"/>
                <a:gd name="T3" fmla="*/ 16 h 16"/>
                <a:gd name="T4" fmla="*/ 7 w 44"/>
                <a:gd name="T5" fmla="*/ 16 h 16"/>
                <a:gd name="T6" fmla="*/ 1 w 44"/>
                <a:gd name="T7" fmla="*/ 14 h 16"/>
                <a:gd name="T8" fmla="*/ 3 w 44"/>
                <a:gd name="T9" fmla="*/ 3 h 16"/>
                <a:gd name="T10" fmla="*/ 10 w 44"/>
                <a:gd name="T11" fmla="*/ 0 h 16"/>
                <a:gd name="T12" fmla="*/ 37 w 44"/>
                <a:gd name="T13" fmla="*/ 0 h 16"/>
                <a:gd name="T14" fmla="*/ 43 w 44"/>
                <a:gd name="T15" fmla="*/ 3 h 16"/>
                <a:gd name="T16" fmla="*/ 42 w 44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6">
                  <a:moveTo>
                    <a:pt x="42" y="14"/>
                  </a:moveTo>
                  <a:cubicBezTo>
                    <a:pt x="42" y="16"/>
                    <a:pt x="39" y="16"/>
                    <a:pt x="35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6"/>
                    <a:pt x="1" y="1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6" y="0"/>
                    <a:pt x="1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1" y="0"/>
                    <a:pt x="44" y="1"/>
                    <a:pt x="43" y="3"/>
                  </a:cubicBezTo>
                  <a:lnTo>
                    <a:pt x="42" y="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ïšḷíḑe">
              <a:extLst>
                <a:ext uri="{FF2B5EF4-FFF2-40B4-BE49-F238E27FC236}">
                  <a16:creationId xmlns:a16="http://schemas.microsoft.com/office/drawing/2014/main" id="{319B63B6-D50E-DDB6-B1EB-6F8FF4777FCC}"/>
                </a:ext>
              </a:extLst>
            </p:cNvPr>
            <p:cNvSpPr/>
            <p:nvPr/>
          </p:nvSpPr>
          <p:spPr bwMode="auto">
            <a:xfrm>
              <a:off x="7618095" y="5846245"/>
              <a:ext cx="69254" cy="24313"/>
            </a:xfrm>
            <a:custGeom>
              <a:avLst/>
              <a:gdLst>
                <a:gd name="T0" fmla="*/ 43 w 45"/>
                <a:gd name="T1" fmla="*/ 14 h 16"/>
                <a:gd name="T2" fmla="*/ 35 w 45"/>
                <a:gd name="T3" fmla="*/ 16 h 16"/>
                <a:gd name="T4" fmla="*/ 7 w 45"/>
                <a:gd name="T5" fmla="*/ 16 h 16"/>
                <a:gd name="T6" fmla="*/ 1 w 45"/>
                <a:gd name="T7" fmla="*/ 14 h 16"/>
                <a:gd name="T8" fmla="*/ 4 w 45"/>
                <a:gd name="T9" fmla="*/ 2 h 16"/>
                <a:gd name="T10" fmla="*/ 12 w 45"/>
                <a:gd name="T11" fmla="*/ 0 h 16"/>
                <a:gd name="T12" fmla="*/ 39 w 45"/>
                <a:gd name="T13" fmla="*/ 0 h 16"/>
                <a:gd name="T14" fmla="*/ 45 w 45"/>
                <a:gd name="T15" fmla="*/ 2 h 16"/>
                <a:gd name="T16" fmla="*/ 43 w 45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6">
                  <a:moveTo>
                    <a:pt x="43" y="14"/>
                  </a:moveTo>
                  <a:cubicBezTo>
                    <a:pt x="42" y="16"/>
                    <a:pt x="39" y="16"/>
                    <a:pt x="35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6"/>
                    <a:pt x="1" y="1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2" y="0"/>
                    <a:pt x="45" y="1"/>
                    <a:pt x="45" y="2"/>
                  </a:cubicBezTo>
                  <a:lnTo>
                    <a:pt x="43" y="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iṥḷîďe">
              <a:extLst>
                <a:ext uri="{FF2B5EF4-FFF2-40B4-BE49-F238E27FC236}">
                  <a16:creationId xmlns:a16="http://schemas.microsoft.com/office/drawing/2014/main" id="{47B3C388-EE75-D996-CBCD-AD57C7F168FD}"/>
                </a:ext>
              </a:extLst>
            </p:cNvPr>
            <p:cNvSpPr/>
            <p:nvPr/>
          </p:nvSpPr>
          <p:spPr bwMode="auto">
            <a:xfrm>
              <a:off x="8108030" y="5847718"/>
              <a:ext cx="76621" cy="25786"/>
            </a:xfrm>
            <a:custGeom>
              <a:avLst/>
              <a:gdLst>
                <a:gd name="T0" fmla="*/ 49 w 50"/>
                <a:gd name="T1" fmla="*/ 15 h 17"/>
                <a:gd name="T2" fmla="*/ 42 w 50"/>
                <a:gd name="T3" fmla="*/ 17 h 17"/>
                <a:gd name="T4" fmla="*/ 14 w 50"/>
                <a:gd name="T5" fmla="*/ 17 h 17"/>
                <a:gd name="T6" fmla="*/ 6 w 50"/>
                <a:gd name="T7" fmla="*/ 14 h 17"/>
                <a:gd name="T8" fmla="*/ 1 w 50"/>
                <a:gd name="T9" fmla="*/ 3 h 17"/>
                <a:gd name="T10" fmla="*/ 7 w 50"/>
                <a:gd name="T11" fmla="*/ 0 h 17"/>
                <a:gd name="T12" fmla="*/ 35 w 50"/>
                <a:gd name="T13" fmla="*/ 0 h 17"/>
                <a:gd name="T14" fmla="*/ 43 w 50"/>
                <a:gd name="T15" fmla="*/ 3 h 17"/>
                <a:gd name="T16" fmla="*/ 49 w 50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7">
                  <a:moveTo>
                    <a:pt x="49" y="15"/>
                  </a:moveTo>
                  <a:cubicBezTo>
                    <a:pt x="50" y="16"/>
                    <a:pt x="46" y="17"/>
                    <a:pt x="42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0" y="17"/>
                    <a:pt x="6" y="16"/>
                    <a:pt x="6" y="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3" y="0"/>
                    <a:pt x="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1"/>
                    <a:pt x="43" y="3"/>
                  </a:cubicBezTo>
                  <a:lnTo>
                    <a:pt x="49" y="1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îŝľîḍe">
              <a:extLst>
                <a:ext uri="{FF2B5EF4-FFF2-40B4-BE49-F238E27FC236}">
                  <a16:creationId xmlns:a16="http://schemas.microsoft.com/office/drawing/2014/main" id="{14CFF420-E270-2FD7-3D1D-4C503DAA2559}"/>
                </a:ext>
              </a:extLst>
            </p:cNvPr>
            <p:cNvSpPr/>
            <p:nvPr/>
          </p:nvSpPr>
          <p:spPr bwMode="auto">
            <a:xfrm>
              <a:off x="7937842" y="5847718"/>
              <a:ext cx="69254" cy="24313"/>
            </a:xfrm>
            <a:custGeom>
              <a:avLst/>
              <a:gdLst>
                <a:gd name="T0" fmla="*/ 45 w 45"/>
                <a:gd name="T1" fmla="*/ 14 h 16"/>
                <a:gd name="T2" fmla="*/ 38 w 45"/>
                <a:gd name="T3" fmla="*/ 16 h 16"/>
                <a:gd name="T4" fmla="*/ 10 w 45"/>
                <a:gd name="T5" fmla="*/ 16 h 16"/>
                <a:gd name="T6" fmla="*/ 2 w 45"/>
                <a:gd name="T7" fmla="*/ 14 h 16"/>
                <a:gd name="T8" fmla="*/ 0 w 45"/>
                <a:gd name="T9" fmla="*/ 2 h 16"/>
                <a:gd name="T10" fmla="*/ 7 w 45"/>
                <a:gd name="T11" fmla="*/ 0 h 16"/>
                <a:gd name="T12" fmla="*/ 34 w 45"/>
                <a:gd name="T13" fmla="*/ 0 h 16"/>
                <a:gd name="T14" fmla="*/ 42 w 45"/>
                <a:gd name="T15" fmla="*/ 2 h 16"/>
                <a:gd name="T16" fmla="*/ 45 w 45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6">
                  <a:moveTo>
                    <a:pt x="45" y="14"/>
                  </a:moveTo>
                  <a:cubicBezTo>
                    <a:pt x="45" y="16"/>
                    <a:pt x="42" y="16"/>
                    <a:pt x="38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6" y="16"/>
                    <a:pt x="3" y="16"/>
                    <a:pt x="2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1"/>
                    <a:pt x="42" y="2"/>
                  </a:cubicBezTo>
                  <a:lnTo>
                    <a:pt x="45" y="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išḷïḓe">
              <a:extLst>
                <a:ext uri="{FF2B5EF4-FFF2-40B4-BE49-F238E27FC236}">
                  <a16:creationId xmlns:a16="http://schemas.microsoft.com/office/drawing/2014/main" id="{0229C4F9-9B7C-0CC0-35AC-90520A8E0D94}"/>
                </a:ext>
              </a:extLst>
            </p:cNvPr>
            <p:cNvSpPr/>
            <p:nvPr/>
          </p:nvSpPr>
          <p:spPr bwMode="auto">
            <a:xfrm>
              <a:off x="8024041" y="5847718"/>
              <a:ext cx="71464" cy="25786"/>
            </a:xfrm>
            <a:custGeom>
              <a:avLst/>
              <a:gdLst>
                <a:gd name="T0" fmla="*/ 46 w 47"/>
                <a:gd name="T1" fmla="*/ 14 h 17"/>
                <a:gd name="T2" fmla="*/ 39 w 47"/>
                <a:gd name="T3" fmla="*/ 17 h 17"/>
                <a:gd name="T4" fmla="*/ 11 w 47"/>
                <a:gd name="T5" fmla="*/ 16 h 17"/>
                <a:gd name="T6" fmla="*/ 3 w 47"/>
                <a:gd name="T7" fmla="*/ 14 h 17"/>
                <a:gd name="T8" fmla="*/ 0 w 47"/>
                <a:gd name="T9" fmla="*/ 2 h 17"/>
                <a:gd name="T10" fmla="*/ 6 w 47"/>
                <a:gd name="T11" fmla="*/ 0 h 17"/>
                <a:gd name="T12" fmla="*/ 34 w 47"/>
                <a:gd name="T13" fmla="*/ 0 h 17"/>
                <a:gd name="T14" fmla="*/ 42 w 47"/>
                <a:gd name="T15" fmla="*/ 3 h 17"/>
                <a:gd name="T16" fmla="*/ 46 w 47"/>
                <a:gd name="T1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7">
                  <a:moveTo>
                    <a:pt x="46" y="14"/>
                  </a:moveTo>
                  <a:cubicBezTo>
                    <a:pt x="47" y="16"/>
                    <a:pt x="44" y="17"/>
                    <a:pt x="39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7" y="16"/>
                    <a:pt x="4" y="16"/>
                    <a:pt x="3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3" y="0"/>
                    <a:pt x="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1"/>
                    <a:pt x="42" y="3"/>
                  </a:cubicBezTo>
                  <a:lnTo>
                    <a:pt x="46" y="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iśḷïďê">
              <a:extLst>
                <a:ext uri="{FF2B5EF4-FFF2-40B4-BE49-F238E27FC236}">
                  <a16:creationId xmlns:a16="http://schemas.microsoft.com/office/drawing/2014/main" id="{D29D3B2C-7AF4-8722-838D-7EEA979399B2}"/>
                </a:ext>
              </a:extLst>
            </p:cNvPr>
            <p:cNvSpPr/>
            <p:nvPr/>
          </p:nvSpPr>
          <p:spPr bwMode="auto">
            <a:xfrm>
              <a:off x="7861221" y="5846245"/>
              <a:ext cx="66307" cy="25786"/>
            </a:xfrm>
            <a:custGeom>
              <a:avLst/>
              <a:gdLst>
                <a:gd name="T0" fmla="*/ 43 w 43"/>
                <a:gd name="T1" fmla="*/ 15 h 17"/>
                <a:gd name="T2" fmla="*/ 36 w 43"/>
                <a:gd name="T3" fmla="*/ 17 h 17"/>
                <a:gd name="T4" fmla="*/ 8 w 43"/>
                <a:gd name="T5" fmla="*/ 17 h 17"/>
                <a:gd name="T6" fmla="*/ 0 w 43"/>
                <a:gd name="T7" fmla="*/ 15 h 17"/>
                <a:gd name="T8" fmla="*/ 0 w 43"/>
                <a:gd name="T9" fmla="*/ 3 h 17"/>
                <a:gd name="T10" fmla="*/ 7 w 43"/>
                <a:gd name="T11" fmla="*/ 0 h 17"/>
                <a:gd name="T12" fmla="*/ 34 w 43"/>
                <a:gd name="T13" fmla="*/ 0 h 17"/>
                <a:gd name="T14" fmla="*/ 41 w 43"/>
                <a:gd name="T15" fmla="*/ 3 h 17"/>
                <a:gd name="T16" fmla="*/ 43 w 43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7">
                  <a:moveTo>
                    <a:pt x="43" y="15"/>
                  </a:moveTo>
                  <a:cubicBezTo>
                    <a:pt x="43" y="17"/>
                    <a:pt x="40" y="17"/>
                    <a:pt x="3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4" y="17"/>
                    <a:pt x="1" y="16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1"/>
                    <a:pt x="41" y="3"/>
                  </a:cubicBezTo>
                  <a:lnTo>
                    <a:pt x="43" y="1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íSļiḍè">
              <a:extLst>
                <a:ext uri="{FF2B5EF4-FFF2-40B4-BE49-F238E27FC236}">
                  <a16:creationId xmlns:a16="http://schemas.microsoft.com/office/drawing/2014/main" id="{CA9E5CAF-4F47-79B4-D1F8-134531BDBDF9}"/>
                </a:ext>
              </a:extLst>
            </p:cNvPr>
            <p:cNvSpPr/>
            <p:nvPr/>
          </p:nvSpPr>
          <p:spPr bwMode="auto">
            <a:xfrm>
              <a:off x="7783126" y="5846245"/>
              <a:ext cx="64834" cy="25786"/>
            </a:xfrm>
            <a:custGeom>
              <a:avLst/>
              <a:gdLst>
                <a:gd name="T0" fmla="*/ 42 w 42"/>
                <a:gd name="T1" fmla="*/ 15 h 17"/>
                <a:gd name="T2" fmla="*/ 35 w 42"/>
                <a:gd name="T3" fmla="*/ 17 h 17"/>
                <a:gd name="T4" fmla="*/ 7 w 42"/>
                <a:gd name="T5" fmla="*/ 17 h 17"/>
                <a:gd name="T6" fmla="*/ 0 w 42"/>
                <a:gd name="T7" fmla="*/ 14 h 17"/>
                <a:gd name="T8" fmla="*/ 1 w 42"/>
                <a:gd name="T9" fmla="*/ 3 h 17"/>
                <a:gd name="T10" fmla="*/ 8 w 42"/>
                <a:gd name="T11" fmla="*/ 0 h 17"/>
                <a:gd name="T12" fmla="*/ 35 w 42"/>
                <a:gd name="T13" fmla="*/ 0 h 17"/>
                <a:gd name="T14" fmla="*/ 42 w 42"/>
                <a:gd name="T15" fmla="*/ 3 h 17"/>
                <a:gd name="T16" fmla="*/ 42 w 42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7">
                  <a:moveTo>
                    <a:pt x="42" y="15"/>
                  </a:moveTo>
                  <a:cubicBezTo>
                    <a:pt x="42" y="16"/>
                    <a:pt x="39" y="17"/>
                    <a:pt x="35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17"/>
                    <a:pt x="0" y="16"/>
                    <a:pt x="0" y="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4" y="0"/>
                    <a:pt x="8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1"/>
                    <a:pt x="42" y="3"/>
                  </a:cubicBezTo>
                  <a:lnTo>
                    <a:pt x="42" y="1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i$ľiḍe">
              <a:extLst>
                <a:ext uri="{FF2B5EF4-FFF2-40B4-BE49-F238E27FC236}">
                  <a16:creationId xmlns:a16="http://schemas.microsoft.com/office/drawing/2014/main" id="{29B43FD0-BEFD-5F5E-31CF-514B6A5850A0}"/>
                </a:ext>
              </a:extLst>
            </p:cNvPr>
            <p:cNvSpPr/>
            <p:nvPr/>
          </p:nvSpPr>
          <p:spPr bwMode="auto">
            <a:xfrm>
              <a:off x="8288533" y="5816775"/>
              <a:ext cx="145875" cy="26523"/>
            </a:xfrm>
            <a:custGeom>
              <a:avLst/>
              <a:gdLst>
                <a:gd name="T0" fmla="*/ 91 w 95"/>
                <a:gd name="T1" fmla="*/ 13 h 17"/>
                <a:gd name="T2" fmla="*/ 91 w 95"/>
                <a:gd name="T3" fmla="*/ 17 h 17"/>
                <a:gd name="T4" fmla="*/ 19 w 95"/>
                <a:gd name="T5" fmla="*/ 16 h 17"/>
                <a:gd name="T6" fmla="*/ 8 w 95"/>
                <a:gd name="T7" fmla="*/ 13 h 17"/>
                <a:gd name="T8" fmla="*/ 0 w 95"/>
                <a:gd name="T9" fmla="*/ 2 h 17"/>
                <a:gd name="T10" fmla="*/ 8 w 95"/>
                <a:gd name="T11" fmla="*/ 0 h 17"/>
                <a:gd name="T12" fmla="*/ 77 w 95"/>
                <a:gd name="T13" fmla="*/ 1 h 17"/>
                <a:gd name="T14" fmla="*/ 82 w 95"/>
                <a:gd name="T15" fmla="*/ 3 h 17"/>
                <a:gd name="T16" fmla="*/ 91 w 9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7">
                  <a:moveTo>
                    <a:pt x="91" y="13"/>
                  </a:moveTo>
                  <a:cubicBezTo>
                    <a:pt x="93" y="15"/>
                    <a:pt x="95" y="17"/>
                    <a:pt x="91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5" y="16"/>
                    <a:pt x="9" y="14"/>
                    <a:pt x="8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4" y="0"/>
                    <a:pt x="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81" y="1"/>
                    <a:pt x="81" y="1"/>
                    <a:pt x="82" y="3"/>
                  </a:cubicBezTo>
                  <a:lnTo>
                    <a:pt x="91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îṣļîḍé">
              <a:extLst>
                <a:ext uri="{FF2B5EF4-FFF2-40B4-BE49-F238E27FC236}">
                  <a16:creationId xmlns:a16="http://schemas.microsoft.com/office/drawing/2014/main" id="{C5E5203E-7F47-84B3-1950-B5824F502A0C}"/>
                </a:ext>
              </a:extLst>
            </p:cNvPr>
            <p:cNvSpPr/>
            <p:nvPr/>
          </p:nvSpPr>
          <p:spPr bwMode="auto">
            <a:xfrm>
              <a:off x="7307189" y="5813828"/>
              <a:ext cx="131877" cy="24313"/>
            </a:xfrm>
            <a:custGeom>
              <a:avLst/>
              <a:gdLst>
                <a:gd name="T0" fmla="*/ 79 w 86"/>
                <a:gd name="T1" fmla="*/ 13 h 16"/>
                <a:gd name="T2" fmla="*/ 72 w 86"/>
                <a:gd name="T3" fmla="*/ 16 h 16"/>
                <a:gd name="T4" fmla="*/ 5 w 86"/>
                <a:gd name="T5" fmla="*/ 16 h 16"/>
                <a:gd name="T6" fmla="*/ 1 w 86"/>
                <a:gd name="T7" fmla="*/ 12 h 16"/>
                <a:gd name="T8" fmla="*/ 9 w 86"/>
                <a:gd name="T9" fmla="*/ 2 h 16"/>
                <a:gd name="T10" fmla="*/ 17 w 86"/>
                <a:gd name="T11" fmla="*/ 0 h 16"/>
                <a:gd name="T12" fmla="*/ 81 w 86"/>
                <a:gd name="T13" fmla="*/ 1 h 16"/>
                <a:gd name="T14" fmla="*/ 85 w 86"/>
                <a:gd name="T15" fmla="*/ 3 h 16"/>
                <a:gd name="T16" fmla="*/ 79 w 86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6">
                  <a:moveTo>
                    <a:pt x="79" y="13"/>
                  </a:moveTo>
                  <a:cubicBezTo>
                    <a:pt x="78" y="14"/>
                    <a:pt x="76" y="16"/>
                    <a:pt x="72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" y="16"/>
                    <a:pt x="0" y="14"/>
                    <a:pt x="1" y="1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3" y="0"/>
                    <a:pt x="17" y="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1"/>
                    <a:pt x="86" y="1"/>
                    <a:pt x="85" y="3"/>
                  </a:cubicBezTo>
                  <a:lnTo>
                    <a:pt x="79" y="1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íš1ïdê">
              <a:extLst>
                <a:ext uri="{FF2B5EF4-FFF2-40B4-BE49-F238E27FC236}">
                  <a16:creationId xmlns:a16="http://schemas.microsoft.com/office/drawing/2014/main" id="{40EE7396-E4F7-6CE7-77EC-CB7F7236A3B8}"/>
                </a:ext>
              </a:extLst>
            </p:cNvPr>
            <p:cNvSpPr/>
            <p:nvPr/>
          </p:nvSpPr>
          <p:spPr bwMode="auto">
            <a:xfrm>
              <a:off x="8267167" y="5760046"/>
              <a:ext cx="113459" cy="21366"/>
            </a:xfrm>
            <a:custGeom>
              <a:avLst/>
              <a:gdLst>
                <a:gd name="T0" fmla="*/ 72 w 74"/>
                <a:gd name="T1" fmla="*/ 12 h 14"/>
                <a:gd name="T2" fmla="*/ 68 w 74"/>
                <a:gd name="T3" fmla="*/ 14 h 14"/>
                <a:gd name="T4" fmla="*/ 17 w 74"/>
                <a:gd name="T5" fmla="*/ 14 h 14"/>
                <a:gd name="T6" fmla="*/ 8 w 74"/>
                <a:gd name="T7" fmla="*/ 12 h 14"/>
                <a:gd name="T8" fmla="*/ 1 w 74"/>
                <a:gd name="T9" fmla="*/ 2 h 14"/>
                <a:gd name="T10" fmla="*/ 6 w 74"/>
                <a:gd name="T11" fmla="*/ 0 h 14"/>
                <a:gd name="T12" fmla="*/ 55 w 74"/>
                <a:gd name="T13" fmla="*/ 0 h 14"/>
                <a:gd name="T14" fmla="*/ 64 w 74"/>
                <a:gd name="T15" fmla="*/ 2 h 14"/>
                <a:gd name="T16" fmla="*/ 72 w 74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4">
                  <a:moveTo>
                    <a:pt x="72" y="12"/>
                  </a:moveTo>
                  <a:cubicBezTo>
                    <a:pt x="74" y="14"/>
                    <a:pt x="71" y="14"/>
                    <a:pt x="6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3" y="14"/>
                    <a:pt x="9" y="14"/>
                    <a:pt x="8" y="1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2" y="0"/>
                    <a:pt x="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9" y="0"/>
                    <a:pt x="63" y="1"/>
                    <a:pt x="64" y="2"/>
                  </a:cubicBezTo>
                  <a:lnTo>
                    <a:pt x="72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iş1îḋè">
              <a:extLst>
                <a:ext uri="{FF2B5EF4-FFF2-40B4-BE49-F238E27FC236}">
                  <a16:creationId xmlns:a16="http://schemas.microsoft.com/office/drawing/2014/main" id="{C254E7F8-E7E8-DB52-F2AB-6F54BC48F0F5}"/>
                </a:ext>
              </a:extLst>
            </p:cNvPr>
            <p:cNvSpPr/>
            <p:nvPr/>
          </p:nvSpPr>
          <p:spPr bwMode="auto">
            <a:xfrm>
              <a:off x="7366865" y="5737207"/>
              <a:ext cx="97987" cy="16945"/>
            </a:xfrm>
            <a:custGeom>
              <a:avLst/>
              <a:gdLst>
                <a:gd name="T0" fmla="*/ 59 w 64"/>
                <a:gd name="T1" fmla="*/ 9 h 11"/>
                <a:gd name="T2" fmla="*/ 51 w 64"/>
                <a:gd name="T3" fmla="*/ 11 h 11"/>
                <a:gd name="T4" fmla="*/ 5 w 64"/>
                <a:gd name="T5" fmla="*/ 11 h 11"/>
                <a:gd name="T6" fmla="*/ 1 w 64"/>
                <a:gd name="T7" fmla="*/ 9 h 11"/>
                <a:gd name="T8" fmla="*/ 7 w 64"/>
                <a:gd name="T9" fmla="*/ 2 h 11"/>
                <a:gd name="T10" fmla="*/ 15 w 64"/>
                <a:gd name="T11" fmla="*/ 0 h 11"/>
                <a:gd name="T12" fmla="*/ 59 w 64"/>
                <a:gd name="T13" fmla="*/ 0 h 11"/>
                <a:gd name="T14" fmla="*/ 64 w 64"/>
                <a:gd name="T15" fmla="*/ 2 h 11"/>
                <a:gd name="T16" fmla="*/ 59 w 64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1">
                  <a:moveTo>
                    <a:pt x="59" y="9"/>
                  </a:moveTo>
                  <a:cubicBezTo>
                    <a:pt x="58" y="10"/>
                    <a:pt x="54" y="11"/>
                    <a:pt x="51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10"/>
                    <a:pt x="1" y="9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0"/>
                    <a:pt x="11" y="0"/>
                    <a:pt x="1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2" y="0"/>
                    <a:pt x="64" y="0"/>
                    <a:pt x="64" y="2"/>
                  </a:cubicBezTo>
                  <a:lnTo>
                    <a:pt x="59" y="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í$ḷïḍê">
              <a:extLst>
                <a:ext uri="{FF2B5EF4-FFF2-40B4-BE49-F238E27FC236}">
                  <a16:creationId xmlns:a16="http://schemas.microsoft.com/office/drawing/2014/main" id="{C8CE195E-0014-2D01-3552-318EE7FD1684}"/>
                </a:ext>
              </a:extLst>
            </p:cNvPr>
            <p:cNvSpPr/>
            <p:nvPr/>
          </p:nvSpPr>
          <p:spPr bwMode="auto">
            <a:xfrm>
              <a:off x="7328554" y="5786568"/>
              <a:ext cx="107565" cy="22839"/>
            </a:xfrm>
            <a:custGeom>
              <a:avLst/>
              <a:gdLst>
                <a:gd name="T0" fmla="*/ 63 w 70"/>
                <a:gd name="T1" fmla="*/ 12 h 15"/>
                <a:gd name="T2" fmla="*/ 55 w 70"/>
                <a:gd name="T3" fmla="*/ 15 h 15"/>
                <a:gd name="T4" fmla="*/ 6 w 70"/>
                <a:gd name="T5" fmla="*/ 15 h 15"/>
                <a:gd name="T6" fmla="*/ 1 w 70"/>
                <a:gd name="T7" fmla="*/ 12 h 15"/>
                <a:gd name="T8" fmla="*/ 8 w 70"/>
                <a:gd name="T9" fmla="*/ 2 h 15"/>
                <a:gd name="T10" fmla="*/ 16 w 70"/>
                <a:gd name="T11" fmla="*/ 0 h 15"/>
                <a:gd name="T12" fmla="*/ 64 w 70"/>
                <a:gd name="T13" fmla="*/ 0 h 15"/>
                <a:gd name="T14" fmla="*/ 69 w 70"/>
                <a:gd name="T15" fmla="*/ 2 h 15"/>
                <a:gd name="T16" fmla="*/ 63 w 70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5">
                  <a:moveTo>
                    <a:pt x="63" y="12"/>
                  </a:moveTo>
                  <a:cubicBezTo>
                    <a:pt x="62" y="14"/>
                    <a:pt x="59" y="15"/>
                    <a:pt x="5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" y="15"/>
                    <a:pt x="0" y="14"/>
                    <a:pt x="1" y="1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1"/>
                    <a:pt x="13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8" y="0"/>
                    <a:pt x="70" y="1"/>
                    <a:pt x="69" y="2"/>
                  </a:cubicBezTo>
                  <a:lnTo>
                    <a:pt x="63" y="1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íṡliḑe">
              <a:extLst>
                <a:ext uri="{FF2B5EF4-FFF2-40B4-BE49-F238E27FC236}">
                  <a16:creationId xmlns:a16="http://schemas.microsoft.com/office/drawing/2014/main" id="{974032E8-2BBE-1EB0-7671-13055987AB4D}"/>
                </a:ext>
              </a:extLst>
            </p:cNvPr>
            <p:cNvSpPr/>
            <p:nvPr/>
          </p:nvSpPr>
          <p:spPr bwMode="auto">
            <a:xfrm>
              <a:off x="7609254" y="5876451"/>
              <a:ext cx="419208" cy="42731"/>
            </a:xfrm>
            <a:custGeom>
              <a:avLst/>
              <a:gdLst>
                <a:gd name="T0" fmla="*/ 272 w 274"/>
                <a:gd name="T1" fmla="*/ 21 h 28"/>
                <a:gd name="T2" fmla="*/ 270 w 274"/>
                <a:gd name="T3" fmla="*/ 28 h 28"/>
                <a:gd name="T4" fmla="*/ 8 w 274"/>
                <a:gd name="T5" fmla="*/ 26 h 28"/>
                <a:gd name="T6" fmla="*/ 0 w 274"/>
                <a:gd name="T7" fmla="*/ 19 h 28"/>
                <a:gd name="T8" fmla="*/ 4 w 274"/>
                <a:gd name="T9" fmla="*/ 5 h 28"/>
                <a:gd name="T10" fmla="*/ 14 w 274"/>
                <a:gd name="T11" fmla="*/ 0 h 28"/>
                <a:gd name="T12" fmla="*/ 263 w 274"/>
                <a:gd name="T13" fmla="*/ 2 h 28"/>
                <a:gd name="T14" fmla="*/ 268 w 274"/>
                <a:gd name="T15" fmla="*/ 6 h 28"/>
                <a:gd name="T16" fmla="*/ 272 w 274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8">
                  <a:moveTo>
                    <a:pt x="272" y="21"/>
                  </a:moveTo>
                  <a:cubicBezTo>
                    <a:pt x="272" y="23"/>
                    <a:pt x="274" y="28"/>
                    <a:pt x="270" y="28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6"/>
                    <a:pt x="0" y="21"/>
                    <a:pt x="0" y="19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3"/>
                    <a:pt x="10" y="0"/>
                    <a:pt x="14" y="0"/>
                  </a:cubicBezTo>
                  <a:cubicBezTo>
                    <a:pt x="263" y="2"/>
                    <a:pt x="263" y="2"/>
                    <a:pt x="263" y="2"/>
                  </a:cubicBezTo>
                  <a:cubicBezTo>
                    <a:pt x="267" y="2"/>
                    <a:pt x="267" y="5"/>
                    <a:pt x="268" y="6"/>
                  </a:cubicBezTo>
                  <a:lnTo>
                    <a:pt x="272" y="2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îṡ1ïdé">
              <a:extLst>
                <a:ext uri="{FF2B5EF4-FFF2-40B4-BE49-F238E27FC236}">
                  <a16:creationId xmlns:a16="http://schemas.microsoft.com/office/drawing/2014/main" id="{ACC52C4A-B331-44EA-A635-2CF100DBCC24}"/>
                </a:ext>
              </a:extLst>
            </p:cNvPr>
            <p:cNvSpPr/>
            <p:nvPr/>
          </p:nvSpPr>
          <p:spPr bwMode="auto">
            <a:xfrm>
              <a:off x="6754630" y="6028221"/>
              <a:ext cx="30207" cy="18419"/>
            </a:xfrm>
            <a:custGeom>
              <a:avLst/>
              <a:gdLst>
                <a:gd name="T0" fmla="*/ 18 w 20"/>
                <a:gd name="T1" fmla="*/ 7 h 12"/>
                <a:gd name="T2" fmla="*/ 5 w 20"/>
                <a:gd name="T3" fmla="*/ 11 h 12"/>
                <a:gd name="T4" fmla="*/ 3 w 20"/>
                <a:gd name="T5" fmla="*/ 5 h 12"/>
                <a:gd name="T6" fmla="*/ 16 w 20"/>
                <a:gd name="T7" fmla="*/ 0 h 12"/>
                <a:gd name="T8" fmla="*/ 18 w 20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18" y="7"/>
                  </a:moveTo>
                  <a:cubicBezTo>
                    <a:pt x="15" y="10"/>
                    <a:pt x="9" y="12"/>
                    <a:pt x="5" y="11"/>
                  </a:cubicBezTo>
                  <a:cubicBezTo>
                    <a:pt x="1" y="11"/>
                    <a:pt x="0" y="8"/>
                    <a:pt x="3" y="5"/>
                  </a:cubicBezTo>
                  <a:cubicBezTo>
                    <a:pt x="6" y="2"/>
                    <a:pt x="12" y="0"/>
                    <a:pt x="16" y="0"/>
                  </a:cubicBezTo>
                  <a:cubicBezTo>
                    <a:pt x="20" y="1"/>
                    <a:pt x="20" y="4"/>
                    <a:pt x="18" y="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íṩḻiḓe">
              <a:extLst>
                <a:ext uri="{FF2B5EF4-FFF2-40B4-BE49-F238E27FC236}">
                  <a16:creationId xmlns:a16="http://schemas.microsoft.com/office/drawing/2014/main" id="{5C7C35BF-3CA0-C4FB-A5A2-16C202D40EB4}"/>
                </a:ext>
              </a:extLst>
            </p:cNvPr>
            <p:cNvSpPr/>
            <p:nvPr/>
          </p:nvSpPr>
          <p:spPr bwMode="auto">
            <a:xfrm>
              <a:off x="6979337" y="5804987"/>
              <a:ext cx="12525" cy="4420"/>
            </a:xfrm>
            <a:custGeom>
              <a:avLst/>
              <a:gdLst>
                <a:gd name="T0" fmla="*/ 7 w 8"/>
                <a:gd name="T1" fmla="*/ 2 h 3"/>
                <a:gd name="T2" fmla="*/ 2 w 8"/>
                <a:gd name="T3" fmla="*/ 3 h 3"/>
                <a:gd name="T4" fmla="*/ 1 w 8"/>
                <a:gd name="T5" fmla="*/ 1 h 3"/>
                <a:gd name="T6" fmla="*/ 5 w 8"/>
                <a:gd name="T7" fmla="*/ 0 h 3"/>
                <a:gd name="T8" fmla="*/ 7 w 8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7" y="2"/>
                  </a:moveTo>
                  <a:cubicBezTo>
                    <a:pt x="6" y="3"/>
                    <a:pt x="4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7" y="0"/>
                    <a:pt x="8" y="1"/>
                    <a:pt x="7" y="2"/>
                  </a:cubicBezTo>
                  <a:close/>
                </a:path>
              </a:pathLst>
            </a:custGeom>
            <a:solidFill>
              <a:srgbClr val="3B3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15266EB7-9B10-FC91-7DDB-4648326C7945}"/>
              </a:ext>
            </a:extLst>
          </p:cNvPr>
          <p:cNvGrpSpPr/>
          <p:nvPr/>
        </p:nvGrpSpPr>
        <p:grpSpPr>
          <a:xfrm>
            <a:off x="5979709" y="3362107"/>
            <a:ext cx="3240000" cy="444806"/>
            <a:chOff x="5979709" y="3374633"/>
            <a:chExt cx="3240000" cy="444806"/>
          </a:xfrm>
        </p:grpSpPr>
        <p:sp>
          <p:nvSpPr>
            <p:cNvPr id="441" name="文本框 440">
              <a:extLst>
                <a:ext uri="{FF2B5EF4-FFF2-40B4-BE49-F238E27FC236}">
                  <a16:creationId xmlns:a16="http://schemas.microsoft.com/office/drawing/2014/main" id="{A1482D8A-4DF9-A9C6-C1CC-B1F683B1EFFB}"/>
                </a:ext>
              </a:extLst>
            </p:cNvPr>
            <p:cNvSpPr txBox="1"/>
            <p:nvPr/>
          </p:nvSpPr>
          <p:spPr>
            <a:xfrm>
              <a:off x="7319639" y="3374633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ChatGPT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42" name="直接箭头连接符 441">
              <a:extLst>
                <a:ext uri="{FF2B5EF4-FFF2-40B4-BE49-F238E27FC236}">
                  <a16:creationId xmlns:a16="http://schemas.microsoft.com/office/drawing/2014/main" id="{B342B138-BDE8-8828-FD91-A2491A0BF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9709" y="3819439"/>
              <a:ext cx="3240000" cy="0"/>
            </a:xfrm>
            <a:prstGeom prst="straightConnector1">
              <a:avLst/>
            </a:prstGeom>
            <a:ln w="76200">
              <a:solidFill>
                <a:srgbClr val="475B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3" name="组合 442">
            <a:extLst>
              <a:ext uri="{FF2B5EF4-FFF2-40B4-BE49-F238E27FC236}">
                <a16:creationId xmlns:a16="http://schemas.microsoft.com/office/drawing/2014/main" id="{36A1AE2D-5F4B-0BE6-C000-65F186A4B3F9}"/>
              </a:ext>
            </a:extLst>
          </p:cNvPr>
          <p:cNvGrpSpPr/>
          <p:nvPr/>
        </p:nvGrpSpPr>
        <p:grpSpPr>
          <a:xfrm>
            <a:off x="3064352" y="4006362"/>
            <a:ext cx="2787420" cy="679148"/>
            <a:chOff x="3211947" y="3594917"/>
            <a:chExt cx="2787420" cy="679148"/>
          </a:xfrm>
        </p:grpSpPr>
        <p:sp>
          <p:nvSpPr>
            <p:cNvPr id="444" name="右大括号 443">
              <a:extLst>
                <a:ext uri="{FF2B5EF4-FFF2-40B4-BE49-F238E27FC236}">
                  <a16:creationId xmlns:a16="http://schemas.microsoft.com/office/drawing/2014/main" id="{95DC2314-F353-AC05-C57D-AC6C3284B33F}"/>
                </a:ext>
              </a:extLst>
            </p:cNvPr>
            <p:cNvSpPr/>
            <p:nvPr/>
          </p:nvSpPr>
          <p:spPr>
            <a:xfrm rot="5400000">
              <a:off x="4889638" y="2823204"/>
              <a:ext cx="338016" cy="188144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5" name="文本框 444">
              <a:extLst>
                <a:ext uri="{FF2B5EF4-FFF2-40B4-BE49-F238E27FC236}">
                  <a16:creationId xmlns:a16="http://schemas.microsoft.com/office/drawing/2014/main" id="{BD5B3AD6-12E6-8572-7298-A32F7E5474F9}"/>
                </a:ext>
              </a:extLst>
            </p:cNvPr>
            <p:cNvSpPr txBox="1"/>
            <p:nvPr/>
          </p:nvSpPr>
          <p:spPr>
            <a:xfrm>
              <a:off x="4746153" y="39047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长度</a:t>
              </a:r>
            </a:p>
          </p:txBody>
        </p:sp>
        <p:sp>
          <p:nvSpPr>
            <p:cNvPr id="446" name="文本框 445">
              <a:extLst>
                <a:ext uri="{FF2B5EF4-FFF2-40B4-BE49-F238E27FC236}">
                  <a16:creationId xmlns:a16="http://schemas.microsoft.com/office/drawing/2014/main" id="{DB7FF509-A99A-C850-6419-445BAAD5B228}"/>
                </a:ext>
              </a:extLst>
            </p:cNvPr>
            <p:cNvSpPr txBox="1"/>
            <p:nvPr/>
          </p:nvSpPr>
          <p:spPr>
            <a:xfrm>
              <a:off x="3211947" y="39047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宽度</a:t>
              </a:r>
            </a:p>
          </p:txBody>
        </p:sp>
      </p:grpSp>
      <p:sp>
        <p:nvSpPr>
          <p:cNvPr id="448" name="文本框 447">
            <a:extLst>
              <a:ext uri="{FF2B5EF4-FFF2-40B4-BE49-F238E27FC236}">
                <a16:creationId xmlns:a16="http://schemas.microsoft.com/office/drawing/2014/main" id="{A7A9590C-589F-B996-2EA7-EA96080209E7}"/>
              </a:ext>
            </a:extLst>
          </p:cNvPr>
          <p:cNvSpPr txBox="1"/>
          <p:nvPr/>
        </p:nvSpPr>
        <p:spPr>
          <a:xfrm>
            <a:off x="2745563" y="5350224"/>
            <a:ext cx="67008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时代人的能力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=MAX(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宽度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)*MIN(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长度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780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7762750" y="5411620"/>
            <a:ext cx="1376413" cy="55805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7762750" y="3819543"/>
            <a:ext cx="1029904" cy="4736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7762750" y="1583945"/>
            <a:ext cx="1896177" cy="68935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47ABC2F8-833E-45F5-A93A-C032DCC32D4F}"/>
              </a:ext>
            </a:extLst>
          </p:cNvPr>
          <p:cNvSpPr/>
          <p:nvPr/>
        </p:nvSpPr>
        <p:spPr>
          <a:xfrm>
            <a:off x="7248302" y="1415328"/>
            <a:ext cx="272584" cy="1057628"/>
          </a:xfrm>
          <a:prstGeom prst="rightBrac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C162E6-B1F4-4F2E-8D0C-E0D49625D923}"/>
              </a:ext>
            </a:extLst>
          </p:cNvPr>
          <p:cNvSpPr txBox="1"/>
          <p:nvPr/>
        </p:nvSpPr>
        <p:spPr>
          <a:xfrm>
            <a:off x="8019567" y="1583945"/>
            <a:ext cx="1639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The Way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we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work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now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A648681D-8122-4899-8414-0375559F395A}"/>
              </a:ext>
            </a:extLst>
          </p:cNvPr>
          <p:cNvSpPr/>
          <p:nvPr/>
        </p:nvSpPr>
        <p:spPr>
          <a:xfrm>
            <a:off x="7249945" y="3544605"/>
            <a:ext cx="272585" cy="1148938"/>
          </a:xfrm>
          <a:prstGeom prst="rightBrac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1B907A-4E92-4D65-A4E9-1E239A0BA397}"/>
              </a:ext>
            </a:extLst>
          </p:cNvPr>
          <p:cNvSpPr txBox="1"/>
          <p:nvPr/>
        </p:nvSpPr>
        <p:spPr>
          <a:xfrm>
            <a:off x="7860818" y="387141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Doing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0A2A85-FD93-4F94-A74F-E5E34F90E6F3}"/>
              </a:ext>
            </a:extLst>
          </p:cNvPr>
          <p:cNvSpPr txBox="1"/>
          <p:nvPr/>
        </p:nvSpPr>
        <p:spPr>
          <a:xfrm>
            <a:off x="7900965" y="552224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Designing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流程图: 终止 19"/>
          <p:cNvSpPr/>
          <p:nvPr/>
        </p:nvSpPr>
        <p:spPr>
          <a:xfrm>
            <a:off x="2397797" y="1194685"/>
            <a:ext cx="4446872" cy="743203"/>
          </a:xfrm>
          <a:prstGeom prst="flowChartTerminato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提升现有工作效率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流程图: 终止 20"/>
          <p:cNvSpPr/>
          <p:nvPr/>
        </p:nvSpPr>
        <p:spPr>
          <a:xfrm>
            <a:off x="2438391" y="5411620"/>
            <a:ext cx="4446872" cy="743203"/>
          </a:xfrm>
          <a:prstGeom prst="flowChartTerminato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全新商业模式</a:t>
            </a:r>
          </a:p>
        </p:txBody>
      </p:sp>
      <p:sp>
        <p:nvSpPr>
          <p:cNvPr id="22" name="流程图: 终止 21"/>
          <p:cNvSpPr/>
          <p:nvPr/>
        </p:nvSpPr>
        <p:spPr>
          <a:xfrm>
            <a:off x="2397797" y="4378727"/>
            <a:ext cx="4576200" cy="743203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再造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当前运营流程</a:t>
            </a:r>
          </a:p>
        </p:txBody>
      </p:sp>
      <p:sp>
        <p:nvSpPr>
          <p:cNvPr id="23" name="流程图: 终止 22"/>
          <p:cNvSpPr/>
          <p:nvPr/>
        </p:nvSpPr>
        <p:spPr>
          <a:xfrm>
            <a:off x="2438391" y="3303152"/>
            <a:ext cx="4446872" cy="743203"/>
          </a:xfrm>
          <a:prstGeom prst="flowChartTerminato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展项交互方式</a:t>
            </a:r>
          </a:p>
        </p:txBody>
      </p:sp>
      <p:sp>
        <p:nvSpPr>
          <p:cNvPr id="24" name="流程图: 终止 23"/>
          <p:cNvSpPr/>
          <p:nvPr/>
        </p:nvSpPr>
        <p:spPr>
          <a:xfrm>
            <a:off x="2397797" y="2248919"/>
            <a:ext cx="4446872" cy="743203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定义服务产品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29" y="2281145"/>
            <a:ext cx="678749" cy="6787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29" y="1227020"/>
            <a:ext cx="678749" cy="6787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00" y="4446789"/>
            <a:ext cx="607078" cy="607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70" y="3371549"/>
            <a:ext cx="606408" cy="606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00" y="5479682"/>
            <a:ext cx="607078" cy="60707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2BB254E-F0A8-E9F1-C42B-067FB1BD672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Brush/>
                    </a14:imgEffect>
                    <a14:imgEffect>
                      <a14:saturation sat="2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215" y="-29963"/>
            <a:ext cx="1350061" cy="1350061"/>
          </a:xfrm>
          <a:prstGeom prst="rect">
            <a:avLst/>
          </a:prstGeom>
          <a:ln>
            <a:noFill/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E686CC32-00CE-4F4A-BEBE-E6381EBC039B}"/>
              </a:ext>
            </a:extLst>
          </p:cNvPr>
          <p:cNvSpPr txBox="1"/>
          <p:nvPr/>
        </p:nvSpPr>
        <p:spPr>
          <a:xfrm>
            <a:off x="1394306" y="292105"/>
            <a:ext cx="739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研究院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95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49DA9C-40F4-9D9F-62C4-AEF7CC65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78" b="3541"/>
          <a:stretch/>
        </p:blipFill>
        <p:spPr>
          <a:xfrm>
            <a:off x="0" y="-15630"/>
            <a:ext cx="12192000" cy="68736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2F9A0D-9801-15EE-9DB9-FB7FF2E5FD3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CE045475-B528-7FAF-A74F-9FEDF02411F3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B.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重新定义服务产品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F2BCA8AE-35C9-22FC-89EB-A5F904E951E3}"/>
              </a:ext>
            </a:extLst>
          </p:cNvPr>
          <p:cNvSpPr txBox="1">
            <a:spLocks/>
          </p:cNvSpPr>
          <p:nvPr/>
        </p:nvSpPr>
        <p:spPr>
          <a:xfrm>
            <a:off x="2873716" y="2651081"/>
            <a:ext cx="6228000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案例</a:t>
            </a:r>
            <a:r>
              <a:rPr kumimoji="0" lang="en-US" altLang="zh-CN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：让工作坊走向实战</a:t>
            </a:r>
            <a:endParaRPr kumimoji="0" lang="en-US" altLang="zh-CN" sz="34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0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箭头: 右 14">
            <a:extLst>
              <a:ext uri="{FF2B5EF4-FFF2-40B4-BE49-F238E27FC236}">
                <a16:creationId xmlns:a16="http://schemas.microsoft.com/office/drawing/2014/main" id="{C74579A1-1735-6A90-8AD2-7617424E5B56}"/>
              </a:ext>
            </a:extLst>
          </p:cNvPr>
          <p:cNvSpPr/>
          <p:nvPr/>
        </p:nvSpPr>
        <p:spPr>
          <a:xfrm>
            <a:off x="4186330" y="2180137"/>
            <a:ext cx="3886231" cy="182600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300D0793-1F10-52A0-36BF-9D5B86CABE43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67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传统工作坊的问题</a:t>
            </a:r>
            <a:endParaRPr kumimoji="0" lang="en-US" altLang="zh-CN" sz="34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93C055-144D-61CF-952F-69CE9E3CFC0E}"/>
              </a:ext>
            </a:extLst>
          </p:cNvPr>
          <p:cNvGrpSpPr/>
          <p:nvPr/>
        </p:nvGrpSpPr>
        <p:grpSpPr>
          <a:xfrm>
            <a:off x="-2" y="1164275"/>
            <a:ext cx="12192001" cy="484590"/>
            <a:chOff x="-1" y="1164275"/>
            <a:chExt cx="8640000" cy="4845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7C29BFC-DDF2-4A75-3897-53CDEA02F3D6}"/>
                </a:ext>
              </a:extLst>
            </p:cNvPr>
            <p:cNvSpPr/>
            <p:nvPr/>
          </p:nvSpPr>
          <p:spPr>
            <a:xfrm>
              <a:off x="4319999" y="1164275"/>
              <a:ext cx="4320000" cy="484590"/>
            </a:xfrm>
            <a:prstGeom prst="roundRect">
              <a:avLst>
                <a:gd name="adj" fmla="val 0"/>
              </a:avLst>
            </a:prstGeom>
            <a:solidFill>
              <a:srgbClr val="4A5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E149CED-D91C-AD6D-ED5E-7B349A195675}"/>
                </a:ext>
              </a:extLst>
            </p:cNvPr>
            <p:cNvSpPr/>
            <p:nvPr/>
          </p:nvSpPr>
          <p:spPr>
            <a:xfrm>
              <a:off x="-1" y="1164275"/>
              <a:ext cx="4320000" cy="484590"/>
            </a:xfrm>
            <a:prstGeom prst="roundRect">
              <a:avLst>
                <a:gd name="adj" fmla="val 0"/>
              </a:avLst>
            </a:prstGeom>
            <a:solidFill>
              <a:srgbClr val="67A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F3C825C6-7ED0-EB59-0A5F-31FDC5C7B3F1}"/>
              </a:ext>
            </a:extLst>
          </p:cNvPr>
          <p:cNvSpPr txBox="1"/>
          <p:nvPr/>
        </p:nvSpPr>
        <p:spPr>
          <a:xfrm>
            <a:off x="2626697" y="1206515"/>
            <a:ext cx="842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038A87-12A6-36ED-41BF-74AFCC0AC167}"/>
              </a:ext>
            </a:extLst>
          </p:cNvPr>
          <p:cNvSpPr txBox="1"/>
          <p:nvPr/>
        </p:nvSpPr>
        <p:spPr>
          <a:xfrm>
            <a:off x="8602889" y="1206515"/>
            <a:ext cx="1082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TODAY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74B7CB-0D8D-BDCE-8B18-BD3EFD9401CE}"/>
              </a:ext>
            </a:extLst>
          </p:cNvPr>
          <p:cNvSpPr txBox="1"/>
          <p:nvPr/>
        </p:nvSpPr>
        <p:spPr>
          <a:xfrm>
            <a:off x="4103427" y="2677639"/>
            <a:ext cx="3985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FFDA4D-B4AC-0ACF-39D6-DDDD1D1F2811}"/>
              </a:ext>
            </a:extLst>
          </p:cNvPr>
          <p:cNvSpPr txBox="1"/>
          <p:nvPr/>
        </p:nvSpPr>
        <p:spPr>
          <a:xfrm>
            <a:off x="1062194" y="214880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用固定案例做演练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无法针对客户企业实际做出深度研讨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B49B5B-5A52-A7FE-57E0-B4B176E904F6}"/>
              </a:ext>
            </a:extLst>
          </p:cNvPr>
          <p:cNvSpPr txBox="1"/>
          <p:nvPr/>
        </p:nvSpPr>
        <p:spPr>
          <a:xfrm>
            <a:off x="1062194" y="2977055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客户公司来源广泛，行业各异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无法提前准备必要资料和数据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AB2BF3-C435-EC4E-8A6C-56CB1D07942C}"/>
              </a:ext>
            </a:extLst>
          </p:cNvPr>
          <p:cNvSpPr txBox="1"/>
          <p:nvPr/>
        </p:nvSpPr>
        <p:spPr>
          <a:xfrm>
            <a:off x="1062194" y="3805303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受限于时间，只能在固定范围讨论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无法拿出真正有创建性的实际方案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9E05EA-2D0F-5331-FAFA-63185BE7536D}"/>
              </a:ext>
            </a:extLst>
          </p:cNvPr>
          <p:cNvSpPr txBox="1"/>
          <p:nvPr/>
        </p:nvSpPr>
        <p:spPr>
          <a:xfrm>
            <a:off x="9341414" y="2148807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完全针对客户实际情况定制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就实际情况演练，现场出方案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7EDD2E-6B7E-1255-E083-BC82B920E9C7}"/>
              </a:ext>
            </a:extLst>
          </p:cNvPr>
          <p:cNvSpPr txBox="1"/>
          <p:nvPr/>
        </p:nvSpPr>
        <p:spPr>
          <a:xfrm>
            <a:off x="9391393" y="2980608"/>
            <a:ext cx="279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不限制课题和研究范围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实时在现场提供真实数据和分析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1DE4C7-0E80-48DF-58BC-191FF7894B2D}"/>
              </a:ext>
            </a:extLst>
          </p:cNvPr>
          <p:cNvSpPr txBox="1"/>
          <p:nvPr/>
        </p:nvSpPr>
        <p:spPr>
          <a:xfrm>
            <a:off x="9378283" y="3805303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个小时拿出竞争措施和战略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完全针对真实市场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EB4236E-49EA-0A3C-CB0F-9DC3B63CF1BA}"/>
              </a:ext>
            </a:extLst>
          </p:cNvPr>
          <p:cNvSpPr txBox="1"/>
          <p:nvPr/>
        </p:nvSpPr>
        <p:spPr>
          <a:xfrm>
            <a:off x="8116399" y="391302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4A58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高效率高质量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C099EE-37BD-355D-CEAF-71A22ACF85C9}"/>
              </a:ext>
            </a:extLst>
          </p:cNvPr>
          <p:cNvSpPr txBox="1"/>
          <p:nvPr/>
        </p:nvSpPr>
        <p:spPr>
          <a:xfrm>
            <a:off x="8116399" y="312122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4A58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海量真实数据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24DE81-67DB-E2C6-AA00-A693D34F8E9E}"/>
              </a:ext>
            </a:extLst>
          </p:cNvPr>
          <p:cNvSpPr txBox="1"/>
          <p:nvPr/>
        </p:nvSpPr>
        <p:spPr>
          <a:xfrm>
            <a:off x="8116399" y="228853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4A58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定制化演练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FA6B525-5C6B-BB38-D6EF-0F9F234D4C87}"/>
              </a:ext>
            </a:extLst>
          </p:cNvPr>
          <p:cNvGrpSpPr/>
          <p:nvPr/>
        </p:nvGrpSpPr>
        <p:grpSpPr>
          <a:xfrm>
            <a:off x="2110696" y="3990333"/>
            <a:ext cx="7970608" cy="2202213"/>
            <a:chOff x="2110696" y="3990333"/>
            <a:chExt cx="7970608" cy="2202213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8ED703B-0195-8C9A-2C31-BBABAFED08D4}"/>
                </a:ext>
              </a:extLst>
            </p:cNvPr>
            <p:cNvGrpSpPr/>
            <p:nvPr/>
          </p:nvGrpSpPr>
          <p:grpSpPr>
            <a:xfrm>
              <a:off x="4041591" y="3990333"/>
              <a:ext cx="4108818" cy="1133230"/>
              <a:chOff x="4229729" y="4014248"/>
              <a:chExt cx="4108818" cy="1400124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12E5BD3-990D-7A4E-3438-4C86E2219AA4}"/>
                  </a:ext>
                </a:extLst>
              </p:cNvPr>
              <p:cNvSpPr txBox="1"/>
              <p:nvPr/>
            </p:nvSpPr>
            <p:spPr>
              <a:xfrm>
                <a:off x="4229729" y="4958056"/>
                <a:ext cx="4108818" cy="456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根据客户情况实时抓取信息，实时分析</a:t>
                </a:r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BCD387DD-4C2F-D7C3-D3F0-047C88E2A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4138" y="4014248"/>
                <a:ext cx="0" cy="762729"/>
              </a:xfrm>
              <a:prstGeom prst="straightConnector1">
                <a:avLst/>
              </a:prstGeom>
              <a:ln w="38100">
                <a:solidFill>
                  <a:srgbClr val="67AEF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918D01F-E1CE-F64A-4C03-0BEFFFDDAA24}"/>
                </a:ext>
              </a:extLst>
            </p:cNvPr>
            <p:cNvGrpSpPr/>
            <p:nvPr/>
          </p:nvGrpSpPr>
          <p:grpSpPr>
            <a:xfrm>
              <a:off x="2110696" y="5206959"/>
              <a:ext cx="7970608" cy="985587"/>
              <a:chOff x="1714501" y="5239346"/>
              <a:chExt cx="7970608" cy="985587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FF6EE30-95AE-1C28-FBEA-5FBBF41C517F}"/>
                  </a:ext>
                </a:extLst>
              </p:cNvPr>
              <p:cNvSpPr/>
              <p:nvPr/>
            </p:nvSpPr>
            <p:spPr>
              <a:xfrm>
                <a:off x="1714501" y="5239346"/>
                <a:ext cx="7970608" cy="985587"/>
              </a:xfrm>
              <a:prstGeom prst="rect">
                <a:avLst/>
              </a:prstGeom>
              <a:solidFill>
                <a:srgbClr val="434654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4C48B080-427D-A518-82F3-143346ACC5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2000"/>
                        </a14:imgEffect>
                      </a14:imgLayer>
                    </a14:imgProps>
                  </a:ext>
                </a:extLst>
              </a:blip>
              <a:srcRect b="73374"/>
              <a:stretch/>
            </p:blipFill>
            <p:spPr>
              <a:xfrm>
                <a:off x="1921979" y="5533138"/>
                <a:ext cx="4035852" cy="445127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521591E9-A7CF-AEB6-BC21-75D89EFD1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9570"/>
              <a:stretch/>
            </p:blipFill>
            <p:spPr>
              <a:xfrm>
                <a:off x="6283079" y="5259006"/>
                <a:ext cx="3194552" cy="931979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67607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6A70C85F-FD1A-4543-9D6A-0171D849045D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如何让</a:t>
            </a:r>
            <a:r>
              <a:rPr kumimoji="0" lang="en-US" altLang="zh-CN" sz="34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ChatGPT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打破</a:t>
            </a:r>
            <a:r>
              <a:rPr kumimoji="0" lang="en-US" altLang="zh-CN" sz="34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Openai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的规则做任何事</a:t>
            </a:r>
            <a:endParaRPr kumimoji="0" lang="en-US" altLang="zh-CN" sz="34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9D19F3-52DD-F834-D2CA-87BBDF05CFBB}"/>
              </a:ext>
            </a:extLst>
          </p:cNvPr>
          <p:cNvGrpSpPr/>
          <p:nvPr/>
        </p:nvGrpSpPr>
        <p:grpSpPr>
          <a:xfrm>
            <a:off x="0" y="707923"/>
            <a:ext cx="10220632" cy="6002593"/>
            <a:chOff x="545978" y="709952"/>
            <a:chExt cx="11463621" cy="54652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2284E03-9BB3-4C89-967B-7CC773451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78" y="709952"/>
              <a:ext cx="5466019" cy="225042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29C9DC-2EFF-40A3-9270-2A8ECD3F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979" y="2960373"/>
              <a:ext cx="5466018" cy="3214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8559B8C-83E7-4B8F-AAFF-EB9977354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998" y="709952"/>
              <a:ext cx="5997601" cy="5465221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60B8C3E-ACC1-49EE-A862-2BAE34A26186}"/>
              </a:ext>
            </a:extLst>
          </p:cNvPr>
          <p:cNvSpPr txBox="1"/>
          <p:nvPr/>
        </p:nvSpPr>
        <p:spPr>
          <a:xfrm>
            <a:off x="7697246" y="4068348"/>
            <a:ext cx="475880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当一个智能产生机理足够复杂时，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它的主人未必可以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掌控它</a:t>
            </a:r>
          </a:p>
        </p:txBody>
      </p:sp>
    </p:spTree>
    <p:extLst>
      <p:ext uri="{BB962C8B-B14F-4D97-AF65-F5344CB8AC3E}">
        <p14:creationId xmlns:p14="http://schemas.microsoft.com/office/powerpoint/2010/main" val="16970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94AFBC6-06B7-8763-7EF8-0CFC2095DF41}"/>
              </a:ext>
            </a:extLst>
          </p:cNvPr>
          <p:cNvSpPr/>
          <p:nvPr/>
        </p:nvSpPr>
        <p:spPr>
          <a:xfrm>
            <a:off x="5254758" y="4973440"/>
            <a:ext cx="5793840" cy="976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98EC2360-2F95-1026-E730-7EC68B5639C8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ChatGPT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的批量分析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上芙万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2.0ProLED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为例）</a:t>
            </a:r>
            <a:endParaRPr kumimoji="0" lang="en-US" altLang="zh-CN" sz="34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E37B73-C5DE-90CE-B0DA-DD15488F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76" y="1024128"/>
            <a:ext cx="5151541" cy="35541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AB4CDB7-03A5-10CE-1432-799140576E9F}"/>
              </a:ext>
            </a:extLst>
          </p:cNvPr>
          <p:cNvSpPr/>
          <p:nvPr/>
        </p:nvSpPr>
        <p:spPr>
          <a:xfrm>
            <a:off x="659136" y="1145827"/>
            <a:ext cx="4674678" cy="536027"/>
          </a:xfrm>
          <a:prstGeom prst="rect">
            <a:avLst/>
          </a:prstGeom>
          <a:solidFill>
            <a:srgbClr val="4F81BD"/>
          </a:solidFill>
          <a:ln w="12700">
            <a:solidFill>
              <a:srgbClr val="475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091C0D-1B23-D58F-9DA0-B1A6183D4E65}"/>
              </a:ext>
            </a:extLst>
          </p:cNvPr>
          <p:cNvSpPr txBox="1"/>
          <p:nvPr/>
        </p:nvSpPr>
        <p:spPr>
          <a:xfrm>
            <a:off x="659136" y="1244408"/>
            <a:ext cx="4674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合计抓取评论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条，用积极、消极、中性评价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291271F-100A-466D-3A1A-D60DDB4722F5}"/>
              </a:ext>
            </a:extLst>
          </p:cNvPr>
          <p:cNvGraphicFramePr>
            <a:graphicFrameLocks/>
          </p:cNvGraphicFramePr>
          <p:nvPr/>
        </p:nvGraphicFramePr>
        <p:xfrm>
          <a:off x="578859" y="4578292"/>
          <a:ext cx="4647513" cy="1409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116514A-C7D6-59CD-2E7E-71737FBEBFC1}"/>
              </a:ext>
            </a:extLst>
          </p:cNvPr>
          <p:cNvSpPr txBox="1"/>
          <p:nvPr/>
        </p:nvSpPr>
        <p:spPr>
          <a:xfrm>
            <a:off x="5226372" y="5518819"/>
            <a:ext cx="5861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后悔买晚了，真的很好用，还以为地板很干净呢，结果擦了以后全是黑水，家里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平，充一次电刚好拖完全家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71E37B-54B2-62F2-1496-11ACB2E2584A}"/>
              </a:ext>
            </a:extLst>
          </p:cNvPr>
          <p:cNvSpPr txBox="1"/>
          <p:nvPr/>
        </p:nvSpPr>
        <p:spPr>
          <a:xfrm>
            <a:off x="5226372" y="49734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3C0787-2020-1C54-E94E-1B828441B933}"/>
              </a:ext>
            </a:extLst>
          </p:cNvPr>
          <p:cNvSpPr txBox="1"/>
          <p:nvPr/>
        </p:nvSpPr>
        <p:spPr>
          <a:xfrm>
            <a:off x="5890319" y="4988080"/>
            <a:ext cx="4950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评价“总体印象”错误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（积极的被评为消极）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556E8E5-C522-6262-8299-6D0A1B2970EB}"/>
              </a:ext>
            </a:extLst>
          </p:cNvPr>
          <p:cNvCxnSpPr/>
          <p:nvPr/>
        </p:nvCxnSpPr>
        <p:spPr>
          <a:xfrm>
            <a:off x="5282245" y="5422726"/>
            <a:ext cx="52853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029528" y="1145827"/>
            <a:ext cx="5493812" cy="3687553"/>
            <a:chOff x="6029528" y="1145827"/>
            <a:chExt cx="5493812" cy="3687553"/>
          </a:xfrm>
        </p:grpSpPr>
        <p:graphicFrame>
          <p:nvGraphicFramePr>
            <p:cNvPr id="8" name="图表 7">
              <a:extLst>
                <a:ext uri="{FF2B5EF4-FFF2-40B4-BE49-F238E27FC236}">
                  <a16:creationId xmlns:a16="http://schemas.microsoft.com/office/drawing/2014/main" id="{7319A758-5FF8-D3FA-6136-C3599A9C738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958402"/>
                </p:ext>
              </p:extLst>
            </p:nvPr>
          </p:nvGraphicFramePr>
          <p:xfrm>
            <a:off x="6133756" y="1803552"/>
            <a:ext cx="5019518" cy="2287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F927C18-A6F1-6E03-4746-91D4FD12EA95}"/>
                </a:ext>
              </a:extLst>
            </p:cNvPr>
            <p:cNvSpPr/>
            <p:nvPr/>
          </p:nvSpPr>
          <p:spPr>
            <a:xfrm>
              <a:off x="6133756" y="1145827"/>
              <a:ext cx="5019518" cy="536027"/>
            </a:xfrm>
            <a:prstGeom prst="rect">
              <a:avLst/>
            </a:prstGeom>
            <a:solidFill>
              <a:srgbClr val="4F81BD"/>
            </a:solidFill>
            <a:ln w="12700">
              <a:solidFill>
                <a:srgbClr val="475B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5F5DB65-6CE4-9FC2-10AD-1A74B24A773C}"/>
                </a:ext>
              </a:extLst>
            </p:cNvPr>
            <p:cNvSpPr txBox="1"/>
            <p:nvPr/>
          </p:nvSpPr>
          <p:spPr>
            <a:xfrm>
              <a:off x="7170065" y="1244408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741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条评论进行购买原因分析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3A1922-6BEB-9DEB-2A9E-6A677CD8C8EA}"/>
                </a:ext>
              </a:extLst>
            </p:cNvPr>
            <p:cNvSpPr txBox="1"/>
            <p:nvPr/>
          </p:nvSpPr>
          <p:spPr>
            <a:xfrm>
              <a:off x="6029528" y="4187049"/>
              <a:ext cx="5493812" cy="646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0" lvl="1">
                <a:defRPr sz="2400" b="1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800" dirty="0"/>
                <a:t>预想解决方案，后续可针对不同行业，甚至产品类型</a:t>
              </a:r>
              <a:endParaRPr lang="en-US" altLang="zh-CN" sz="1800" dirty="0"/>
            </a:p>
            <a:p>
              <a:r>
                <a:rPr lang="zh-CN" altLang="en-US" sz="1800" dirty="0" smtClean="0"/>
                <a:t>展开客户真实问题的商业模式、战略工作坊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369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58760D-CC76-5A43-2559-AA7FDD74B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1" b="18434"/>
          <a:stretch/>
        </p:blipFill>
        <p:spPr>
          <a:xfrm>
            <a:off x="0" y="-133350"/>
            <a:ext cx="12192000" cy="71056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2F1AA8-676F-9437-DFD1-71DA597F10F4}"/>
              </a:ext>
            </a:extLst>
          </p:cNvPr>
          <p:cNvSpPr/>
          <p:nvPr/>
        </p:nvSpPr>
        <p:spPr>
          <a:xfrm>
            <a:off x="0" y="-133350"/>
            <a:ext cx="12192000" cy="710565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F2BCA8AE-35C9-22FC-89EB-A5F904E951E3}"/>
              </a:ext>
            </a:extLst>
          </p:cNvPr>
          <p:cNvSpPr txBox="1">
            <a:spLocks/>
          </p:cNvSpPr>
          <p:nvPr/>
        </p:nvSpPr>
        <p:spPr>
          <a:xfrm>
            <a:off x="1207200" y="2909122"/>
            <a:ext cx="9777600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4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09125A66-6024-4C01-97B8-C2F532CE4B09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改变展项交互方式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CD75285-81B9-31E7-E7D0-C1976F3A7F8D}"/>
              </a:ext>
            </a:extLst>
          </p:cNvPr>
          <p:cNvSpPr txBox="1">
            <a:spLocks/>
          </p:cNvSpPr>
          <p:nvPr/>
        </p:nvSpPr>
        <p:spPr>
          <a:xfrm>
            <a:off x="1097300" y="3084218"/>
            <a:ext cx="10099000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3467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ChatGPT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加持下，人机互动背后能否不要客服？</a:t>
            </a:r>
            <a:endParaRPr kumimoji="0" lang="en-US" altLang="zh-CN" sz="34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49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file.elecfans.com/web1/M00/C0/C8/o4YBAF8OYoeAJlpKAADpbiHyQGs4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02" y="3055673"/>
            <a:ext cx="1278304" cy="8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3F9A9564-3B94-E857-7EEC-ADA9ADC7E745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人机交互完全可行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1135C9-420A-580A-8FA1-02E80389CE1A}"/>
              </a:ext>
            </a:extLst>
          </p:cNvPr>
          <p:cNvSpPr txBox="1"/>
          <p:nvPr/>
        </p:nvSpPr>
        <p:spPr>
          <a:xfrm>
            <a:off x="468271" y="1315429"/>
            <a:ext cx="491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ChatGPT+OpenAI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Whisper/Google Voice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CA918295-90B7-6660-F35C-A51FBB817618}"/>
              </a:ext>
            </a:extLst>
          </p:cNvPr>
          <p:cNvSpPr/>
          <p:nvPr/>
        </p:nvSpPr>
        <p:spPr>
          <a:xfrm>
            <a:off x="5604520" y="1261556"/>
            <a:ext cx="854766" cy="47707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531D38-D523-D1B1-9F2F-2A11FBCE8D7E}"/>
              </a:ext>
            </a:extLst>
          </p:cNvPr>
          <p:cNvSpPr txBox="1"/>
          <p:nvPr/>
        </p:nvSpPr>
        <p:spPr>
          <a:xfrm>
            <a:off x="6088996" y="6263396"/>
            <a:ext cx="5109091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>
              <a:defRPr sz="24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在电脑运行，无法与嵌入式设备对接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162D11-750D-43DB-BAB9-04E9FD5A0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63" y="0"/>
            <a:ext cx="4522424" cy="6215270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480225A4-C621-48DB-AD08-9754C247346A}"/>
              </a:ext>
            </a:extLst>
          </p:cNvPr>
          <p:cNvSpPr/>
          <p:nvPr/>
        </p:nvSpPr>
        <p:spPr>
          <a:xfrm>
            <a:off x="2569849" y="1976062"/>
            <a:ext cx="613213" cy="1166273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AFDF1F-5536-4490-8FED-56C61AC947C9}"/>
              </a:ext>
            </a:extLst>
          </p:cNvPr>
          <p:cNvSpPr txBox="1"/>
          <p:nvPr/>
        </p:nvSpPr>
        <p:spPr>
          <a:xfrm>
            <a:off x="2914649" y="334180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台式机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FE59A9CF-7458-42BB-9446-BE68F554B35C}"/>
              </a:ext>
            </a:extLst>
          </p:cNvPr>
          <p:cNvSpPr/>
          <p:nvPr/>
        </p:nvSpPr>
        <p:spPr>
          <a:xfrm>
            <a:off x="2558955" y="4019860"/>
            <a:ext cx="612000" cy="74109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63F7CF-E0C4-4868-9150-9BDEBF5D5B26}"/>
              </a:ext>
            </a:extLst>
          </p:cNvPr>
          <p:cNvSpPr txBox="1"/>
          <p:nvPr/>
        </p:nvSpPr>
        <p:spPr>
          <a:xfrm>
            <a:off x="2291566" y="50456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小型设备？</a:t>
            </a:r>
          </a:p>
        </p:txBody>
      </p:sp>
      <p:pic>
        <p:nvPicPr>
          <p:cNvPr id="1026" name="Picture 2" descr="https://pic4.zhimg.com/v2-8f51c35f5e8e48d3c8616a4353178689_1440w.jpg?source=172ae18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245" y="1923226"/>
            <a:ext cx="1950899" cy="12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6AEBBE1C-B3DF-492D-BC3D-573DCBAE98BA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准备语料库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1C22BD-BE39-4DDE-AA1F-FEF3F3A15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2" y="1268170"/>
            <a:ext cx="3657990" cy="23613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66D0D5-AEBF-4652-BB78-2793B9CE3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63" y="3989184"/>
            <a:ext cx="3657990" cy="19815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EC20C5-6FA5-4E5C-B7E7-FA131219E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338" y="1936956"/>
            <a:ext cx="3126614" cy="338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7232E4EE-4323-4C30-8914-50FEC2D32312}"/>
              </a:ext>
            </a:extLst>
          </p:cNvPr>
          <p:cNvSpPr/>
          <p:nvPr/>
        </p:nvSpPr>
        <p:spPr>
          <a:xfrm>
            <a:off x="4444059" y="2216950"/>
            <a:ext cx="729761" cy="60480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0A5732FA-4859-43DB-A723-FB005A0F6A73}"/>
              </a:ext>
            </a:extLst>
          </p:cNvPr>
          <p:cNvSpPr/>
          <p:nvPr/>
        </p:nvSpPr>
        <p:spPr>
          <a:xfrm>
            <a:off x="4444059" y="4718436"/>
            <a:ext cx="729761" cy="60480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1C84A50-E392-ABE4-8BCE-F946EC2DD002}"/>
              </a:ext>
            </a:extLst>
          </p:cNvPr>
          <p:cNvSpPr/>
          <p:nvPr/>
        </p:nvSpPr>
        <p:spPr>
          <a:xfrm>
            <a:off x="1307780" y="2289600"/>
            <a:ext cx="1908000" cy="459501"/>
          </a:xfrm>
          <a:prstGeom prst="roundRect">
            <a:avLst/>
          </a:prstGeom>
          <a:solidFill>
            <a:srgbClr val="67AEF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科技馆语料库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5E52F3A-639C-01C1-2259-B1AFFA13F5D5}"/>
              </a:ext>
            </a:extLst>
          </p:cNvPr>
          <p:cNvSpPr/>
          <p:nvPr/>
        </p:nvSpPr>
        <p:spPr>
          <a:xfrm>
            <a:off x="1307780" y="4791086"/>
            <a:ext cx="1908000" cy="459501"/>
          </a:xfrm>
          <a:prstGeom prst="roundRect">
            <a:avLst/>
          </a:prstGeom>
          <a:solidFill>
            <a:srgbClr val="67AEF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客户咨询语料库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2383F5-A099-4A03-D589-09D6D4E758EF}"/>
              </a:ext>
            </a:extLst>
          </p:cNvPr>
          <p:cNvSpPr txBox="1"/>
          <p:nvPr/>
        </p:nvSpPr>
        <p:spPr>
          <a:xfrm>
            <a:off x="5451743" y="2287436"/>
            <a:ext cx="29546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科技馆接待微调模型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5DC55-F628-836C-A29F-FB5F75CA7CB6}"/>
              </a:ext>
            </a:extLst>
          </p:cNvPr>
          <p:cNvSpPr txBox="1"/>
          <p:nvPr/>
        </p:nvSpPr>
        <p:spPr>
          <a:xfrm>
            <a:off x="5451743" y="4749131"/>
            <a:ext cx="326243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4A58D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企业研学业务微调模型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9A9755D-6D2F-6C8F-32D4-2DD36EAEAD86}"/>
              </a:ext>
            </a:extLst>
          </p:cNvPr>
          <p:cNvSpPr/>
          <p:nvPr/>
        </p:nvSpPr>
        <p:spPr>
          <a:xfrm>
            <a:off x="392709" y="1057763"/>
            <a:ext cx="3893382" cy="5143500"/>
          </a:xfrm>
          <a:prstGeom prst="roundRect">
            <a:avLst>
              <a:gd name="adj" fmla="val 5576"/>
            </a:avLst>
          </a:prstGeom>
          <a:noFill/>
          <a:ln>
            <a:solidFill>
              <a:srgbClr val="67AEF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72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1C0F63E3-0A66-B4EB-1F12-97F3BC4E31AD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传统设备的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BD0462-44A2-D747-7198-8DDC10743577}"/>
              </a:ext>
            </a:extLst>
          </p:cNvPr>
          <p:cNvSpPr/>
          <p:nvPr/>
        </p:nvSpPr>
        <p:spPr>
          <a:xfrm>
            <a:off x="977462" y="1418622"/>
            <a:ext cx="3063826" cy="14809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所属企业场景化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语料库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5634A74E-D4FB-AA62-4948-E74DDA384534}"/>
              </a:ext>
            </a:extLst>
          </p:cNvPr>
          <p:cNvSpPr/>
          <p:nvPr/>
        </p:nvSpPr>
        <p:spPr>
          <a:xfrm>
            <a:off x="7743028" y="1920547"/>
            <a:ext cx="854766" cy="47707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662F8E-B3F0-AA9C-50CB-EF52DE43F184}"/>
              </a:ext>
            </a:extLst>
          </p:cNvPr>
          <p:cNvSpPr/>
          <p:nvPr/>
        </p:nvSpPr>
        <p:spPr>
          <a:xfrm>
            <a:off x="977462" y="3787448"/>
            <a:ext cx="3063826" cy="14809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商用机器人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科技馆场景化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语料库</a:t>
            </a: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D753AC10-1EC5-8029-A188-A462E9D15235}"/>
              </a:ext>
            </a:extLst>
          </p:cNvPr>
          <p:cNvSpPr/>
          <p:nvPr/>
        </p:nvSpPr>
        <p:spPr>
          <a:xfrm>
            <a:off x="4129709" y="2159086"/>
            <a:ext cx="218661" cy="2400302"/>
          </a:xfrm>
          <a:prstGeom prst="rightBrace">
            <a:avLst/>
          </a:prstGeom>
          <a:ln w="28575">
            <a:solidFill>
              <a:srgbClr val="475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EFA56E-348D-27BA-4ADD-EB27B460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32" y="2090305"/>
            <a:ext cx="3086136" cy="241493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6B6C591-23AF-ACBA-D3BE-403C3A6E699E}"/>
              </a:ext>
            </a:extLst>
          </p:cNvPr>
          <p:cNvSpPr txBox="1"/>
          <p:nvPr/>
        </p:nvSpPr>
        <p:spPr>
          <a:xfrm>
            <a:off x="5385290" y="481459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8.8X5.8cm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7ECF906E-E18F-94FF-9329-42BF06A1AE2F}"/>
              </a:ext>
            </a:extLst>
          </p:cNvPr>
          <p:cNvSpPr/>
          <p:nvPr/>
        </p:nvSpPr>
        <p:spPr>
          <a:xfrm>
            <a:off x="5564543" y="2007609"/>
            <a:ext cx="411971" cy="47707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1B30E92D-AEE6-E72E-BC20-6C287764EADF}"/>
              </a:ext>
            </a:extLst>
          </p:cNvPr>
          <p:cNvSpPr/>
          <p:nvPr/>
        </p:nvSpPr>
        <p:spPr>
          <a:xfrm>
            <a:off x="7743667" y="4289374"/>
            <a:ext cx="854766" cy="47707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C35B5DD-70C4-A9CF-53A9-2357DB81F5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83" y="3565024"/>
            <a:ext cx="1350065" cy="192577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AC722D2-5523-71A6-3E6A-2E1AC789B724}"/>
              </a:ext>
            </a:extLst>
          </p:cNvPr>
          <p:cNvSpPr txBox="1"/>
          <p:nvPr/>
        </p:nvSpPr>
        <p:spPr>
          <a:xfrm>
            <a:off x="5760229" y="6166157"/>
            <a:ext cx="6032421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>
              <a:defRPr sz="24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尚未找到语音唤醒的方法，反应时长不可控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1BA6EF-8A0C-FDFD-0146-801CFA56332B}"/>
              </a:ext>
            </a:extLst>
          </p:cNvPr>
          <p:cNvSpPr txBox="1"/>
          <p:nvPr/>
        </p:nvSpPr>
        <p:spPr>
          <a:xfrm>
            <a:off x="4875228" y="4516873"/>
            <a:ext cx="2504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dirty="0"/>
              <a:t>Raspberry Pi 4 Model B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729869" y="1406712"/>
            <a:ext cx="2081318" cy="577932"/>
            <a:chOff x="4884854" y="1363515"/>
            <a:chExt cx="2081318" cy="577932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2BB254E-F0A8-E9F1-C42B-067FB1BD6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4854" y="1363515"/>
              <a:ext cx="577932" cy="577932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D8A0EE-C384-47B2-35E3-825C29DCD562}"/>
                </a:ext>
              </a:extLst>
            </p:cNvPr>
            <p:cNvSpPr txBox="1"/>
            <p:nvPr/>
          </p:nvSpPr>
          <p:spPr>
            <a:xfrm>
              <a:off x="5385290" y="1467815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ChatGPT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API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055" y="1090180"/>
            <a:ext cx="11239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3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7E4EA2-BEAF-9A97-12E8-6757DB52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" b="12207"/>
          <a:stretch/>
        </p:blipFill>
        <p:spPr>
          <a:xfrm>
            <a:off x="0" y="-15629"/>
            <a:ext cx="12192001" cy="68736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9851823-FEDF-7BAE-5020-3AA487C30DB7}"/>
              </a:ext>
            </a:extLst>
          </p:cNvPr>
          <p:cNvSpPr/>
          <p:nvPr/>
        </p:nvSpPr>
        <p:spPr>
          <a:xfrm>
            <a:off x="1" y="-15630"/>
            <a:ext cx="12192000" cy="6873629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9406927C-DF59-1A41-7E61-9B10B915A332}"/>
              </a:ext>
            </a:extLst>
          </p:cNvPr>
          <p:cNvSpPr txBox="1">
            <a:spLocks/>
          </p:cNvSpPr>
          <p:nvPr/>
        </p:nvSpPr>
        <p:spPr>
          <a:xfrm>
            <a:off x="972171" y="2389242"/>
            <a:ext cx="10099000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把</a:t>
            </a:r>
            <a:r>
              <a:rPr kumimoji="0" lang="en-US" altLang="zh-CN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嵌入流程</a:t>
            </a:r>
            <a:r>
              <a:rPr kumimoji="0" lang="en-US" altLang="zh-CN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围绕</a:t>
            </a:r>
            <a:r>
              <a:rPr kumimoji="0" lang="en-US" altLang="zh-CN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设计流程</a:t>
            </a: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CE045475-B528-7FAF-A74F-9FEDF02411F3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D.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再造当前运营流程</a:t>
            </a:r>
            <a:endParaRPr kumimoji="0" lang="en-US" altLang="zh-CN" sz="34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F2BCA8AE-35C9-22FC-89EB-A5F904E951E3}"/>
              </a:ext>
            </a:extLst>
          </p:cNvPr>
          <p:cNvSpPr txBox="1">
            <a:spLocks/>
          </p:cNvSpPr>
          <p:nvPr/>
        </p:nvSpPr>
        <p:spPr>
          <a:xfrm>
            <a:off x="2430218" y="2909121"/>
            <a:ext cx="7331563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61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圆角矩形 212"/>
          <p:cNvSpPr/>
          <p:nvPr/>
        </p:nvSpPr>
        <p:spPr>
          <a:xfrm>
            <a:off x="158246" y="5958603"/>
            <a:ext cx="10259884" cy="624891"/>
          </a:xfrm>
          <a:prstGeom prst="roundRect">
            <a:avLst>
              <a:gd name="adj" fmla="val 3217"/>
            </a:avLst>
          </a:prstGeom>
          <a:solidFill>
            <a:schemeClr val="accent2">
              <a:lumMod val="40000"/>
              <a:lumOff val="60000"/>
              <a:alpha val="61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158246" y="4967856"/>
            <a:ext cx="10259884" cy="932400"/>
          </a:xfrm>
          <a:prstGeom prst="roundRect">
            <a:avLst>
              <a:gd name="adj" fmla="val 321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2" name="圆角矩形 211"/>
          <p:cNvSpPr/>
          <p:nvPr/>
        </p:nvSpPr>
        <p:spPr>
          <a:xfrm>
            <a:off x="150447" y="588194"/>
            <a:ext cx="10291325" cy="4352494"/>
          </a:xfrm>
          <a:prstGeom prst="roundRect">
            <a:avLst>
              <a:gd name="adj" fmla="val 3217"/>
            </a:avLst>
          </a:prstGeom>
          <a:solidFill>
            <a:schemeClr val="accent1">
              <a:lumMod val="20000"/>
              <a:lumOff val="80000"/>
              <a:alpha val="64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6931911" y="2275849"/>
            <a:ext cx="540540" cy="251070"/>
          </a:xfrm>
          <a:prstGeom prst="rightArrow">
            <a:avLst/>
          </a:prstGeom>
          <a:solidFill>
            <a:srgbClr val="DEEBF7"/>
          </a:solidFill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863634" y="3826485"/>
            <a:ext cx="3513676" cy="251070"/>
          </a:xfrm>
          <a:prstGeom prst="rightArrow">
            <a:avLst/>
          </a:prstGeom>
          <a:solidFill>
            <a:srgbClr val="DEEBF7"/>
          </a:solidFill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2842196" y="2234656"/>
            <a:ext cx="3513676" cy="251070"/>
          </a:xfrm>
          <a:prstGeom prst="rightArrow">
            <a:avLst/>
          </a:prstGeom>
          <a:solidFill>
            <a:srgbClr val="DEEBF7"/>
          </a:solidFill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6696" y="612644"/>
            <a:ext cx="4791631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500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8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业务产生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03175" y="634442"/>
            <a:ext cx="2353336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500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8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业务执行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401992" y="634495"/>
            <a:ext cx="1907589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500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8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汇总统计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63974" y="622602"/>
            <a:ext cx="4991215" cy="4282327"/>
          </a:xfrm>
          <a:prstGeom prst="roundRect">
            <a:avLst>
              <a:gd name="adj" fmla="val 3217"/>
            </a:avLst>
          </a:prstGeom>
          <a:noFill/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821768" y="622602"/>
            <a:ext cx="2498817" cy="4282325"/>
          </a:xfrm>
          <a:prstGeom prst="roundRect">
            <a:avLst>
              <a:gd name="adj" fmla="val 3217"/>
            </a:avLst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387166" y="622602"/>
            <a:ext cx="1954369" cy="4282325"/>
          </a:xfrm>
          <a:prstGeom prst="roundRect">
            <a:avLst>
              <a:gd name="adj" fmla="val 3217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68787" y="1090597"/>
            <a:ext cx="547664" cy="434644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客户需求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818898" y="1101192"/>
            <a:ext cx="547664" cy="434644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方案确认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353314" y="1104052"/>
            <a:ext cx="547664" cy="434644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预约场次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4781519" y="1086734"/>
            <a:ext cx="547664" cy="434644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预约成功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330816" y="2121103"/>
            <a:ext cx="547664" cy="434644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单点研学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2330814" y="3542415"/>
            <a:ext cx="547664" cy="434644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多点研学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3042963" y="1881404"/>
            <a:ext cx="603927" cy="234484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科技馆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042963" y="2439067"/>
            <a:ext cx="547664" cy="434644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讲师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排期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3817368" y="1723377"/>
            <a:ext cx="597932" cy="206608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有场次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826983" y="2112924"/>
            <a:ext cx="588317" cy="206608"/>
          </a:xfrm>
          <a:prstGeom prst="roundRect">
            <a:avLst>
              <a:gd name="adj" fmla="val 1403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无场次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3820736" y="2442645"/>
            <a:ext cx="538302" cy="206608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可约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825095" y="2761033"/>
            <a:ext cx="581176" cy="206608"/>
          </a:xfrm>
          <a:prstGeom prst="roundRect">
            <a:avLst>
              <a:gd name="adj" fmla="val 1403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不可约</a:t>
            </a:r>
          </a:p>
        </p:txBody>
      </p:sp>
      <p:cxnSp>
        <p:nvCxnSpPr>
          <p:cNvPr id="26" name="肘形连接符 25"/>
          <p:cNvCxnSpPr>
            <a:cxnSpLocks/>
            <a:stCxn id="18" idx="3"/>
            <a:endCxn id="20" idx="1"/>
          </p:cNvCxnSpPr>
          <p:nvPr/>
        </p:nvCxnSpPr>
        <p:spPr>
          <a:xfrm flipV="1">
            <a:off x="2878480" y="1998646"/>
            <a:ext cx="164483" cy="33977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8" idx="3"/>
            <a:endCxn id="21" idx="1"/>
          </p:cNvCxnSpPr>
          <p:nvPr/>
        </p:nvCxnSpPr>
        <p:spPr>
          <a:xfrm>
            <a:off x="2878480" y="2338426"/>
            <a:ext cx="164483" cy="3179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4" idx="3"/>
            <a:endCxn id="15" idx="1"/>
          </p:cNvCxnSpPr>
          <p:nvPr/>
        </p:nvCxnSpPr>
        <p:spPr>
          <a:xfrm>
            <a:off x="1516452" y="1307920"/>
            <a:ext cx="302446" cy="105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888263" y="1037792"/>
            <a:ext cx="1584509" cy="58603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0" name="肘形连接符 29"/>
          <p:cNvCxnSpPr>
            <a:cxnSpLocks/>
            <a:stCxn id="22" idx="3"/>
            <a:endCxn id="17" idx="1"/>
          </p:cNvCxnSpPr>
          <p:nvPr/>
        </p:nvCxnSpPr>
        <p:spPr>
          <a:xfrm flipV="1">
            <a:off x="4415300" y="1304056"/>
            <a:ext cx="366219" cy="522625"/>
          </a:xfrm>
          <a:prstGeom prst="bentConnector3">
            <a:avLst>
              <a:gd name="adj1" fmla="val 453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24" idx="3"/>
            <a:endCxn id="17" idx="1"/>
          </p:cNvCxnSpPr>
          <p:nvPr/>
        </p:nvCxnSpPr>
        <p:spPr>
          <a:xfrm flipV="1">
            <a:off x="4359038" y="1304057"/>
            <a:ext cx="422481" cy="12418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5110663" y="4282750"/>
            <a:ext cx="547664" cy="434644"/>
          </a:xfrm>
          <a:prstGeom prst="roundRect">
            <a:avLst>
              <a:gd name="adj" fmla="val 1403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预约失败</a:t>
            </a:r>
          </a:p>
        </p:txBody>
      </p:sp>
      <p:cxnSp>
        <p:nvCxnSpPr>
          <p:cNvPr id="33" name="肘形连接符 32"/>
          <p:cNvCxnSpPr>
            <a:cxnSpLocks/>
            <a:stCxn id="32" idx="2"/>
            <a:endCxn id="29" idx="2"/>
          </p:cNvCxnSpPr>
          <p:nvPr/>
        </p:nvCxnSpPr>
        <p:spPr>
          <a:xfrm rot="5400000" flipH="1">
            <a:off x="1985724" y="1318624"/>
            <a:ext cx="3093565" cy="3703977"/>
          </a:xfrm>
          <a:prstGeom prst="bentConnector3">
            <a:avLst>
              <a:gd name="adj1" fmla="val -2646"/>
            </a:avLst>
          </a:prstGeom>
          <a:ln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9" idx="3"/>
            <a:endCxn id="16" idx="1"/>
          </p:cNvCxnSpPr>
          <p:nvPr/>
        </p:nvCxnSpPr>
        <p:spPr>
          <a:xfrm flipV="1">
            <a:off x="2472772" y="1321375"/>
            <a:ext cx="880541" cy="9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6" idx="3"/>
            <a:endCxn id="17" idx="1"/>
          </p:cNvCxnSpPr>
          <p:nvPr/>
        </p:nvCxnSpPr>
        <p:spPr>
          <a:xfrm flipV="1">
            <a:off x="3900978" y="1304057"/>
            <a:ext cx="880541" cy="17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3062683" y="2958026"/>
            <a:ext cx="630915" cy="206607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科沃斯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3062683" y="3274780"/>
            <a:ext cx="634532" cy="206608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供应商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072319" y="3745818"/>
            <a:ext cx="634532" cy="206608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供应商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070937" y="4180101"/>
            <a:ext cx="634532" cy="206608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供应商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肘形连接符 41"/>
          <p:cNvCxnSpPr>
            <a:stCxn id="15" idx="2"/>
            <a:endCxn id="18" idx="1"/>
          </p:cNvCxnSpPr>
          <p:nvPr/>
        </p:nvCxnSpPr>
        <p:spPr>
          <a:xfrm rot="16200000" flipH="1">
            <a:off x="1810478" y="1818087"/>
            <a:ext cx="802590" cy="238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stCxn id="15" idx="2"/>
            <a:endCxn id="19" idx="1"/>
          </p:cNvCxnSpPr>
          <p:nvPr/>
        </p:nvCxnSpPr>
        <p:spPr>
          <a:xfrm rot="16200000" flipH="1">
            <a:off x="1099822" y="2528744"/>
            <a:ext cx="2223901" cy="238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/>
            <a:stCxn id="20" idx="3"/>
            <a:endCxn id="22" idx="1"/>
          </p:cNvCxnSpPr>
          <p:nvPr/>
        </p:nvCxnSpPr>
        <p:spPr>
          <a:xfrm flipV="1">
            <a:off x="3646890" y="1826681"/>
            <a:ext cx="170478" cy="17196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cxnSpLocks/>
            <a:stCxn id="20" idx="3"/>
            <a:endCxn id="23" idx="1"/>
          </p:cNvCxnSpPr>
          <p:nvPr/>
        </p:nvCxnSpPr>
        <p:spPr>
          <a:xfrm>
            <a:off x="3646890" y="1998646"/>
            <a:ext cx="180093" cy="2175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1" idx="3"/>
            <a:endCxn id="24" idx="1"/>
          </p:cNvCxnSpPr>
          <p:nvPr/>
        </p:nvCxnSpPr>
        <p:spPr>
          <a:xfrm flipV="1">
            <a:off x="3590627" y="2545950"/>
            <a:ext cx="230109" cy="1104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cxnSpLocks/>
            <a:stCxn id="21" idx="3"/>
            <a:endCxn id="25" idx="1"/>
          </p:cNvCxnSpPr>
          <p:nvPr/>
        </p:nvCxnSpPr>
        <p:spPr>
          <a:xfrm>
            <a:off x="3590627" y="2656389"/>
            <a:ext cx="234468" cy="2079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19" idx="3"/>
            <a:endCxn id="36" idx="1"/>
          </p:cNvCxnSpPr>
          <p:nvPr/>
        </p:nvCxnSpPr>
        <p:spPr>
          <a:xfrm flipV="1">
            <a:off x="2878478" y="3061330"/>
            <a:ext cx="184205" cy="698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stCxn id="19" idx="3"/>
            <a:endCxn id="37" idx="1"/>
          </p:cNvCxnSpPr>
          <p:nvPr/>
        </p:nvCxnSpPr>
        <p:spPr>
          <a:xfrm flipV="1">
            <a:off x="2878478" y="3378084"/>
            <a:ext cx="184205" cy="3816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19" idx="3"/>
            <a:endCxn id="39" idx="1"/>
          </p:cNvCxnSpPr>
          <p:nvPr/>
        </p:nvCxnSpPr>
        <p:spPr>
          <a:xfrm>
            <a:off x="2878478" y="3759737"/>
            <a:ext cx="193841" cy="893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19" idx="3"/>
            <a:endCxn id="40" idx="1"/>
          </p:cNvCxnSpPr>
          <p:nvPr/>
        </p:nvCxnSpPr>
        <p:spPr>
          <a:xfrm>
            <a:off x="2878478" y="3759737"/>
            <a:ext cx="192459" cy="52366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/>
          <p:cNvSpPr/>
          <p:nvPr/>
        </p:nvSpPr>
        <p:spPr>
          <a:xfrm>
            <a:off x="3866508" y="3083338"/>
            <a:ext cx="538302" cy="206608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可约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3865937" y="3377194"/>
            <a:ext cx="581176" cy="206608"/>
          </a:xfrm>
          <a:prstGeom prst="roundRect">
            <a:avLst>
              <a:gd name="adj" fmla="val 1403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不可约</a:t>
            </a:r>
          </a:p>
        </p:txBody>
      </p:sp>
      <p:sp>
        <p:nvSpPr>
          <p:cNvPr id="55" name="圆角矩形 54"/>
          <p:cNvSpPr/>
          <p:nvPr/>
        </p:nvSpPr>
        <p:spPr>
          <a:xfrm>
            <a:off x="3866623" y="3626600"/>
            <a:ext cx="538302" cy="206608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可约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3866622" y="3875266"/>
            <a:ext cx="613527" cy="206608"/>
          </a:xfrm>
          <a:prstGeom prst="roundRect">
            <a:avLst>
              <a:gd name="adj" fmla="val 1403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不可约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3854841" y="4133689"/>
            <a:ext cx="538302" cy="206608"/>
          </a:xfrm>
          <a:prstGeom prst="roundRect">
            <a:avLst>
              <a:gd name="adj" fmla="val 140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可约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3854271" y="4395108"/>
            <a:ext cx="592842" cy="206608"/>
          </a:xfrm>
          <a:prstGeom prst="roundRect">
            <a:avLst>
              <a:gd name="adj" fmla="val 1403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不可约</a:t>
            </a:r>
          </a:p>
        </p:txBody>
      </p:sp>
      <p:cxnSp>
        <p:nvCxnSpPr>
          <p:cNvPr id="59" name="肘形连接符 58"/>
          <p:cNvCxnSpPr>
            <a:stCxn id="37" idx="3"/>
            <a:endCxn id="53" idx="1"/>
          </p:cNvCxnSpPr>
          <p:nvPr/>
        </p:nvCxnSpPr>
        <p:spPr>
          <a:xfrm flipV="1">
            <a:off x="3697215" y="3186642"/>
            <a:ext cx="169293" cy="1914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肘形连接符 59"/>
          <p:cNvCxnSpPr>
            <a:cxnSpLocks/>
            <a:stCxn id="37" idx="3"/>
            <a:endCxn id="54" idx="1"/>
          </p:cNvCxnSpPr>
          <p:nvPr/>
        </p:nvCxnSpPr>
        <p:spPr>
          <a:xfrm>
            <a:off x="3697215" y="3378084"/>
            <a:ext cx="168722" cy="1024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39" idx="3"/>
            <a:endCxn id="55" idx="1"/>
          </p:cNvCxnSpPr>
          <p:nvPr/>
        </p:nvCxnSpPr>
        <p:spPr>
          <a:xfrm flipV="1">
            <a:off x="3706851" y="3729904"/>
            <a:ext cx="159772" cy="11921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cxnSpLocks/>
            <a:stCxn id="39" idx="3"/>
            <a:endCxn id="56" idx="1"/>
          </p:cNvCxnSpPr>
          <p:nvPr/>
        </p:nvCxnSpPr>
        <p:spPr>
          <a:xfrm>
            <a:off x="3706851" y="3849122"/>
            <a:ext cx="159771" cy="1294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0" idx="3"/>
            <a:endCxn id="57" idx="1"/>
          </p:cNvCxnSpPr>
          <p:nvPr/>
        </p:nvCxnSpPr>
        <p:spPr>
          <a:xfrm flipV="1">
            <a:off x="3705469" y="4236993"/>
            <a:ext cx="149372" cy="464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cxnSpLocks/>
            <a:stCxn id="40" idx="3"/>
            <a:endCxn id="58" idx="1"/>
          </p:cNvCxnSpPr>
          <p:nvPr/>
        </p:nvCxnSpPr>
        <p:spPr>
          <a:xfrm>
            <a:off x="3705469" y="4283405"/>
            <a:ext cx="148802" cy="2150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>
            <a:stCxn id="53" idx="3"/>
            <a:endCxn id="17" idx="2"/>
          </p:cNvCxnSpPr>
          <p:nvPr/>
        </p:nvCxnSpPr>
        <p:spPr>
          <a:xfrm flipV="1">
            <a:off x="4404810" y="1521378"/>
            <a:ext cx="650541" cy="16652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55" idx="3"/>
            <a:endCxn id="17" idx="2"/>
          </p:cNvCxnSpPr>
          <p:nvPr/>
        </p:nvCxnSpPr>
        <p:spPr>
          <a:xfrm flipV="1">
            <a:off x="4404925" y="1521378"/>
            <a:ext cx="650426" cy="22085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cxnSpLocks/>
            <a:stCxn id="56" idx="3"/>
            <a:endCxn id="17" idx="2"/>
          </p:cNvCxnSpPr>
          <p:nvPr/>
        </p:nvCxnSpPr>
        <p:spPr>
          <a:xfrm flipV="1">
            <a:off x="4480149" y="1521378"/>
            <a:ext cx="575202" cy="2457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57" idx="3"/>
            <a:endCxn id="17" idx="2"/>
          </p:cNvCxnSpPr>
          <p:nvPr/>
        </p:nvCxnSpPr>
        <p:spPr>
          <a:xfrm flipV="1">
            <a:off x="4393143" y="1521378"/>
            <a:ext cx="662208" cy="27156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cxnSpLocks/>
            <a:stCxn id="23" idx="3"/>
          </p:cNvCxnSpPr>
          <p:nvPr/>
        </p:nvCxnSpPr>
        <p:spPr>
          <a:xfrm>
            <a:off x="4415300" y="2216228"/>
            <a:ext cx="955628" cy="216988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cxnSpLocks/>
            <a:stCxn id="25" idx="3"/>
          </p:cNvCxnSpPr>
          <p:nvPr/>
        </p:nvCxnSpPr>
        <p:spPr>
          <a:xfrm>
            <a:off x="4406271" y="2864337"/>
            <a:ext cx="964657" cy="152177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肘形连接符 70"/>
          <p:cNvCxnSpPr>
            <a:cxnSpLocks/>
            <a:stCxn id="54" idx="3"/>
          </p:cNvCxnSpPr>
          <p:nvPr/>
        </p:nvCxnSpPr>
        <p:spPr>
          <a:xfrm>
            <a:off x="4447113" y="3480498"/>
            <a:ext cx="923815" cy="902193"/>
          </a:xfrm>
          <a:prstGeom prst="bentConnector3">
            <a:avLst>
              <a:gd name="adj1" fmla="val 99921"/>
            </a:avLst>
          </a:prstGeom>
          <a:ln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cxnSpLocks/>
            <a:stCxn id="56" idx="3"/>
          </p:cNvCxnSpPr>
          <p:nvPr/>
        </p:nvCxnSpPr>
        <p:spPr>
          <a:xfrm>
            <a:off x="4480149" y="3978570"/>
            <a:ext cx="890779" cy="339934"/>
          </a:xfrm>
          <a:prstGeom prst="bentConnector3">
            <a:avLst>
              <a:gd name="adj1" fmla="val 100880"/>
            </a:avLst>
          </a:prstGeom>
          <a:ln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cxnSpLocks/>
            <a:stCxn id="58" idx="3"/>
            <a:endCxn id="32" idx="1"/>
          </p:cNvCxnSpPr>
          <p:nvPr/>
        </p:nvCxnSpPr>
        <p:spPr>
          <a:xfrm>
            <a:off x="4447113" y="4498412"/>
            <a:ext cx="663550" cy="166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圆角矩形 73"/>
          <p:cNvSpPr/>
          <p:nvPr/>
        </p:nvSpPr>
        <p:spPr>
          <a:xfrm>
            <a:off x="5934135" y="1117940"/>
            <a:ext cx="547664" cy="434644"/>
          </a:xfrm>
          <a:prstGeom prst="roundRect">
            <a:avLst>
              <a:gd name="adj" fmla="val 14036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活动准备</a:t>
            </a:r>
          </a:p>
        </p:txBody>
      </p:sp>
      <p:sp>
        <p:nvSpPr>
          <p:cNvPr id="75" name="圆角矩形 74"/>
          <p:cNvSpPr/>
          <p:nvPr/>
        </p:nvSpPr>
        <p:spPr>
          <a:xfrm>
            <a:off x="7001266" y="1121947"/>
            <a:ext cx="547664" cy="434644"/>
          </a:xfrm>
          <a:prstGeom prst="roundRect">
            <a:avLst>
              <a:gd name="adj" fmla="val 14036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活动执行</a:t>
            </a:r>
          </a:p>
        </p:txBody>
      </p:sp>
      <p:sp>
        <p:nvSpPr>
          <p:cNvPr id="76" name="圆角矩形 75"/>
          <p:cNvSpPr/>
          <p:nvPr/>
        </p:nvSpPr>
        <p:spPr>
          <a:xfrm>
            <a:off x="8610095" y="1124470"/>
            <a:ext cx="547664" cy="434644"/>
          </a:xfrm>
          <a:prstGeom prst="roundRect">
            <a:avLst>
              <a:gd name="adj" fmla="val 14036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结算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统计</a:t>
            </a:r>
          </a:p>
        </p:txBody>
      </p:sp>
      <p:cxnSp>
        <p:nvCxnSpPr>
          <p:cNvPr id="77" name="直接箭头连接符 76"/>
          <p:cNvCxnSpPr>
            <a:stCxn id="17" idx="3"/>
            <a:endCxn id="74" idx="1"/>
          </p:cNvCxnSpPr>
          <p:nvPr/>
        </p:nvCxnSpPr>
        <p:spPr>
          <a:xfrm>
            <a:off x="5329183" y="1304056"/>
            <a:ext cx="604952" cy="3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74" idx="3"/>
            <a:endCxn id="75" idx="1"/>
          </p:cNvCxnSpPr>
          <p:nvPr/>
        </p:nvCxnSpPr>
        <p:spPr>
          <a:xfrm>
            <a:off x="6481799" y="1335262"/>
            <a:ext cx="519467" cy="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5" idx="3"/>
            <a:endCxn id="76" idx="1"/>
          </p:cNvCxnSpPr>
          <p:nvPr/>
        </p:nvCxnSpPr>
        <p:spPr>
          <a:xfrm>
            <a:off x="7548930" y="1339269"/>
            <a:ext cx="1061165" cy="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流程图: 资料带 79"/>
          <p:cNvSpPr/>
          <p:nvPr/>
        </p:nvSpPr>
        <p:spPr>
          <a:xfrm>
            <a:off x="4953602" y="1617187"/>
            <a:ext cx="789839" cy="320576"/>
          </a:xfrm>
          <a:prstGeom prst="flowChartPunchedTap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接待统计表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6361391" y="1661327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排程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6359631" y="1925752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课件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6359631" y="2190116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教具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6357872" y="2454541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会务</a:t>
            </a:r>
          </a:p>
        </p:txBody>
      </p:sp>
      <p:sp>
        <p:nvSpPr>
          <p:cNvPr id="86" name="圆角矩形 85"/>
          <p:cNvSpPr/>
          <p:nvPr/>
        </p:nvSpPr>
        <p:spPr>
          <a:xfrm>
            <a:off x="6357872" y="2698982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餐饮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356112" y="2963407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礼品</a:t>
            </a:r>
          </a:p>
        </p:txBody>
      </p:sp>
      <p:sp>
        <p:nvSpPr>
          <p:cNvPr id="88" name="圆角矩形 87"/>
          <p:cNvSpPr/>
          <p:nvPr/>
        </p:nvSpPr>
        <p:spPr>
          <a:xfrm>
            <a:off x="7446452" y="1657993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参观</a:t>
            </a:r>
          </a:p>
        </p:txBody>
      </p:sp>
      <p:sp>
        <p:nvSpPr>
          <p:cNvPr id="89" name="圆角矩形 88"/>
          <p:cNvSpPr/>
          <p:nvPr/>
        </p:nvSpPr>
        <p:spPr>
          <a:xfrm>
            <a:off x="7445991" y="1931235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座谈</a:t>
            </a:r>
          </a:p>
        </p:txBody>
      </p:sp>
      <p:sp>
        <p:nvSpPr>
          <p:cNvPr id="90" name="圆角矩形 89"/>
          <p:cNvSpPr/>
          <p:nvPr/>
        </p:nvSpPr>
        <p:spPr>
          <a:xfrm>
            <a:off x="7444692" y="2186782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观影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7442812" y="2433463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合影</a:t>
            </a:r>
          </a:p>
        </p:txBody>
      </p:sp>
      <p:sp>
        <p:nvSpPr>
          <p:cNvPr id="93" name="圆角矩形 92"/>
          <p:cNvSpPr/>
          <p:nvPr/>
        </p:nvSpPr>
        <p:spPr>
          <a:xfrm>
            <a:off x="7450110" y="2703387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用餐</a:t>
            </a:r>
          </a:p>
        </p:txBody>
      </p:sp>
      <p:cxnSp>
        <p:nvCxnSpPr>
          <p:cNvPr id="94" name="肘形连接符 93"/>
          <p:cNvCxnSpPr>
            <a:stCxn id="74" idx="2"/>
            <a:endCxn id="83" idx="1"/>
          </p:cNvCxnSpPr>
          <p:nvPr/>
        </p:nvCxnSpPr>
        <p:spPr>
          <a:xfrm rot="16200000" flipH="1">
            <a:off x="6047327" y="1713223"/>
            <a:ext cx="472943" cy="151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肘形连接符 94"/>
          <p:cNvCxnSpPr>
            <a:stCxn id="74" idx="2"/>
            <a:endCxn id="84" idx="1"/>
          </p:cNvCxnSpPr>
          <p:nvPr/>
        </p:nvCxnSpPr>
        <p:spPr>
          <a:xfrm rot="16200000" flipH="1">
            <a:off x="5915145" y="1845405"/>
            <a:ext cx="737308" cy="151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肘形连接符 95"/>
          <p:cNvCxnSpPr>
            <a:stCxn id="74" idx="2"/>
            <a:endCxn id="85" idx="1"/>
          </p:cNvCxnSpPr>
          <p:nvPr/>
        </p:nvCxnSpPr>
        <p:spPr>
          <a:xfrm rot="16200000" flipH="1">
            <a:off x="5782053" y="1978498"/>
            <a:ext cx="1001732" cy="149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7" name="肘形连接符 96"/>
          <p:cNvCxnSpPr>
            <a:stCxn id="74" idx="2"/>
            <a:endCxn id="86" idx="1"/>
          </p:cNvCxnSpPr>
          <p:nvPr/>
        </p:nvCxnSpPr>
        <p:spPr>
          <a:xfrm rot="16200000" flipH="1">
            <a:off x="5659832" y="2100718"/>
            <a:ext cx="1246174" cy="149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stCxn id="74" idx="2"/>
            <a:endCxn id="87" idx="1"/>
          </p:cNvCxnSpPr>
          <p:nvPr/>
        </p:nvCxnSpPr>
        <p:spPr>
          <a:xfrm rot="16200000" flipH="1">
            <a:off x="5526740" y="2233810"/>
            <a:ext cx="1510598" cy="1481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74" idx="2"/>
            <a:endCxn id="82" idx="1"/>
          </p:cNvCxnSpPr>
          <p:nvPr/>
        </p:nvCxnSpPr>
        <p:spPr>
          <a:xfrm rot="16200000" flipH="1">
            <a:off x="6180420" y="1580130"/>
            <a:ext cx="208519" cy="1534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肘形连接符 99"/>
          <p:cNvCxnSpPr>
            <a:stCxn id="75" idx="2"/>
            <a:endCxn id="88" idx="1"/>
          </p:cNvCxnSpPr>
          <p:nvPr/>
        </p:nvCxnSpPr>
        <p:spPr>
          <a:xfrm rot="16200000" flipH="1">
            <a:off x="7260186" y="1571503"/>
            <a:ext cx="201177" cy="1713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肘形连接符 100"/>
          <p:cNvCxnSpPr>
            <a:stCxn id="75" idx="2"/>
            <a:endCxn id="89" idx="1"/>
          </p:cNvCxnSpPr>
          <p:nvPr/>
        </p:nvCxnSpPr>
        <p:spPr>
          <a:xfrm rot="16200000" flipH="1">
            <a:off x="7123335" y="1708354"/>
            <a:ext cx="474419" cy="170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肘形连接符 101"/>
          <p:cNvCxnSpPr>
            <a:stCxn id="75" idx="2"/>
            <a:endCxn id="90" idx="1"/>
          </p:cNvCxnSpPr>
          <p:nvPr/>
        </p:nvCxnSpPr>
        <p:spPr>
          <a:xfrm rot="16200000" flipH="1">
            <a:off x="6994912" y="1836777"/>
            <a:ext cx="729966" cy="1695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cxnSpLocks/>
            <a:stCxn id="75" idx="2"/>
          </p:cNvCxnSpPr>
          <p:nvPr/>
        </p:nvCxnSpPr>
        <p:spPr>
          <a:xfrm rot="16200000" flipH="1">
            <a:off x="6866830" y="1964858"/>
            <a:ext cx="984370" cy="167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肘形连接符 103"/>
          <p:cNvCxnSpPr>
            <a:stCxn id="75" idx="2"/>
            <a:endCxn id="92" idx="1"/>
          </p:cNvCxnSpPr>
          <p:nvPr/>
        </p:nvCxnSpPr>
        <p:spPr>
          <a:xfrm rot="16200000" flipH="1">
            <a:off x="6870631" y="1961058"/>
            <a:ext cx="976648" cy="1677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肘形连接符 104"/>
          <p:cNvCxnSpPr>
            <a:stCxn id="75" idx="2"/>
            <a:endCxn id="93" idx="1"/>
          </p:cNvCxnSpPr>
          <p:nvPr/>
        </p:nvCxnSpPr>
        <p:spPr>
          <a:xfrm rot="16200000" flipH="1">
            <a:off x="6739318" y="2092371"/>
            <a:ext cx="1246572" cy="175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6" name="圆角矩形 105"/>
          <p:cNvSpPr/>
          <p:nvPr/>
        </p:nvSpPr>
        <p:spPr>
          <a:xfrm>
            <a:off x="6359631" y="3224869"/>
            <a:ext cx="480561" cy="254740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门卫报备</a:t>
            </a:r>
          </a:p>
        </p:txBody>
      </p:sp>
      <p:cxnSp>
        <p:nvCxnSpPr>
          <p:cNvPr id="107" name="肘形连接符 106"/>
          <p:cNvCxnSpPr>
            <a:stCxn id="74" idx="2"/>
            <a:endCxn id="106" idx="1"/>
          </p:cNvCxnSpPr>
          <p:nvPr/>
        </p:nvCxnSpPr>
        <p:spPr>
          <a:xfrm rot="16200000" flipH="1">
            <a:off x="5383971" y="2376579"/>
            <a:ext cx="1799654" cy="151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9" name="圆角矩形 108"/>
          <p:cNvSpPr/>
          <p:nvPr/>
        </p:nvSpPr>
        <p:spPr>
          <a:xfrm>
            <a:off x="6364262" y="3610051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住宿</a:t>
            </a:r>
          </a:p>
        </p:txBody>
      </p:sp>
      <p:sp>
        <p:nvSpPr>
          <p:cNvPr id="110" name="圆角矩形 109"/>
          <p:cNvSpPr/>
          <p:nvPr/>
        </p:nvSpPr>
        <p:spPr>
          <a:xfrm>
            <a:off x="6362502" y="3874476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交通</a:t>
            </a:r>
          </a:p>
        </p:txBody>
      </p:sp>
      <p:sp>
        <p:nvSpPr>
          <p:cNvPr id="112" name="圆角矩形 111"/>
          <p:cNvSpPr/>
          <p:nvPr/>
        </p:nvSpPr>
        <p:spPr>
          <a:xfrm>
            <a:off x="6360272" y="4136181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会务</a:t>
            </a:r>
          </a:p>
        </p:txBody>
      </p:sp>
      <p:sp>
        <p:nvSpPr>
          <p:cNvPr id="113" name="圆角矩形 112"/>
          <p:cNvSpPr/>
          <p:nvPr/>
        </p:nvSpPr>
        <p:spPr>
          <a:xfrm>
            <a:off x="6360743" y="4408552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餐饮</a:t>
            </a:r>
          </a:p>
        </p:txBody>
      </p:sp>
      <p:cxnSp>
        <p:nvCxnSpPr>
          <p:cNvPr id="114" name="肘形连接符 113"/>
          <p:cNvCxnSpPr>
            <a:cxnSpLocks/>
            <a:stCxn id="74" idx="2"/>
          </p:cNvCxnSpPr>
          <p:nvPr/>
        </p:nvCxnSpPr>
        <p:spPr>
          <a:xfrm rot="16200000" flipH="1">
            <a:off x="4942219" y="2818333"/>
            <a:ext cx="2686032" cy="1545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5" name="肘形连接符 114"/>
          <p:cNvCxnSpPr>
            <a:stCxn id="74" idx="2"/>
            <a:endCxn id="112" idx="1"/>
          </p:cNvCxnSpPr>
          <p:nvPr/>
        </p:nvCxnSpPr>
        <p:spPr>
          <a:xfrm rot="16200000" flipH="1">
            <a:off x="4942433" y="2818117"/>
            <a:ext cx="2683373" cy="1523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6" name="肘形连接符 115"/>
          <p:cNvCxnSpPr>
            <a:stCxn id="74" idx="2"/>
            <a:endCxn id="110" idx="1"/>
          </p:cNvCxnSpPr>
          <p:nvPr/>
        </p:nvCxnSpPr>
        <p:spPr>
          <a:xfrm rot="16200000" flipH="1">
            <a:off x="5074402" y="2686150"/>
            <a:ext cx="2421667" cy="1545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肘形连接符 116"/>
          <p:cNvCxnSpPr>
            <a:stCxn id="74" idx="2"/>
            <a:endCxn id="109" idx="1"/>
          </p:cNvCxnSpPr>
          <p:nvPr/>
        </p:nvCxnSpPr>
        <p:spPr>
          <a:xfrm rot="16200000" flipH="1">
            <a:off x="5207493" y="2553058"/>
            <a:ext cx="2157243" cy="156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8" name="肘形连接符 117"/>
          <p:cNvCxnSpPr>
            <a:stCxn id="74" idx="2"/>
            <a:endCxn id="113" idx="1"/>
          </p:cNvCxnSpPr>
          <p:nvPr/>
        </p:nvCxnSpPr>
        <p:spPr>
          <a:xfrm rot="16200000" flipH="1">
            <a:off x="4806483" y="2954068"/>
            <a:ext cx="2955744" cy="1527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0" name="流程图: 资料带 119"/>
          <p:cNvSpPr/>
          <p:nvPr/>
        </p:nvSpPr>
        <p:spPr>
          <a:xfrm>
            <a:off x="6727875" y="1617187"/>
            <a:ext cx="566086" cy="348351"/>
          </a:xfrm>
          <a:prstGeom prst="flowChartPunchedTap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排程表</a:t>
            </a:r>
          </a:p>
        </p:txBody>
      </p:sp>
      <p:sp>
        <p:nvSpPr>
          <p:cNvPr id="121" name="右箭头 120"/>
          <p:cNvSpPr/>
          <p:nvPr/>
        </p:nvSpPr>
        <p:spPr>
          <a:xfrm>
            <a:off x="6941763" y="4070523"/>
            <a:ext cx="540540" cy="251070"/>
          </a:xfrm>
          <a:prstGeom prst="rightArrow">
            <a:avLst/>
          </a:prstGeom>
          <a:solidFill>
            <a:srgbClr val="DEEBF7"/>
          </a:solidFill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2" name="圆角矩形 121"/>
          <p:cNvSpPr/>
          <p:nvPr/>
        </p:nvSpPr>
        <p:spPr>
          <a:xfrm>
            <a:off x="7480310" y="3221720"/>
            <a:ext cx="819143" cy="194497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开班仪式</a:t>
            </a:r>
          </a:p>
        </p:txBody>
      </p:sp>
      <p:sp>
        <p:nvSpPr>
          <p:cNvPr id="123" name="圆角矩形 122"/>
          <p:cNvSpPr/>
          <p:nvPr/>
        </p:nvSpPr>
        <p:spPr>
          <a:xfrm>
            <a:off x="7475427" y="3730907"/>
            <a:ext cx="781084" cy="23122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参访点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7481085" y="4015090"/>
            <a:ext cx="775426" cy="222285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参访点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圆角矩形 125"/>
          <p:cNvSpPr/>
          <p:nvPr/>
        </p:nvSpPr>
        <p:spPr>
          <a:xfrm>
            <a:off x="7481085" y="4289054"/>
            <a:ext cx="775426" cy="234648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结营仪式</a:t>
            </a:r>
          </a:p>
        </p:txBody>
      </p:sp>
      <p:sp>
        <p:nvSpPr>
          <p:cNvPr id="127" name="圆角矩形 126"/>
          <p:cNvSpPr/>
          <p:nvPr/>
        </p:nvSpPr>
        <p:spPr>
          <a:xfrm>
            <a:off x="7473185" y="3467359"/>
            <a:ext cx="799611" cy="231483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科沃斯</a:t>
            </a:r>
          </a:p>
        </p:txBody>
      </p:sp>
      <p:cxnSp>
        <p:nvCxnSpPr>
          <p:cNvPr id="128" name="肘形连接符 127"/>
          <p:cNvCxnSpPr>
            <a:stCxn id="127" idx="1"/>
            <a:endCxn id="74" idx="2"/>
          </p:cNvCxnSpPr>
          <p:nvPr/>
        </p:nvCxnSpPr>
        <p:spPr>
          <a:xfrm rot="10800000">
            <a:off x="6207967" y="1552585"/>
            <a:ext cx="1265218" cy="20305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肘形连接符 128"/>
          <p:cNvCxnSpPr>
            <a:cxnSpLocks/>
            <a:stCxn id="75" idx="2"/>
            <a:endCxn id="122" idx="1"/>
          </p:cNvCxnSpPr>
          <p:nvPr/>
        </p:nvCxnSpPr>
        <p:spPr>
          <a:xfrm rot="16200000" flipH="1">
            <a:off x="6496515" y="2335174"/>
            <a:ext cx="1762378" cy="2052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0" name="肘形连接符 129"/>
          <p:cNvCxnSpPr>
            <a:cxnSpLocks/>
            <a:stCxn id="75" idx="2"/>
            <a:endCxn id="127" idx="1"/>
          </p:cNvCxnSpPr>
          <p:nvPr/>
        </p:nvCxnSpPr>
        <p:spPr>
          <a:xfrm rot="16200000" flipH="1">
            <a:off x="6360886" y="2470802"/>
            <a:ext cx="2026510" cy="198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1" name="肘形连接符 130"/>
          <p:cNvCxnSpPr>
            <a:cxnSpLocks/>
            <a:endCxn id="123" idx="1"/>
          </p:cNvCxnSpPr>
          <p:nvPr/>
        </p:nvCxnSpPr>
        <p:spPr>
          <a:xfrm>
            <a:off x="7271439" y="1791363"/>
            <a:ext cx="203988" cy="20551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肘形连接符 131"/>
          <p:cNvCxnSpPr>
            <a:stCxn id="75" idx="2"/>
            <a:endCxn id="124" idx="1"/>
          </p:cNvCxnSpPr>
          <p:nvPr/>
        </p:nvCxnSpPr>
        <p:spPr>
          <a:xfrm rot="16200000" flipH="1">
            <a:off x="6093270" y="2738418"/>
            <a:ext cx="2569642" cy="205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3" name="肘形连接符 132"/>
          <p:cNvCxnSpPr>
            <a:cxnSpLocks/>
            <a:stCxn id="75" idx="2"/>
          </p:cNvCxnSpPr>
          <p:nvPr/>
        </p:nvCxnSpPr>
        <p:spPr>
          <a:xfrm rot="16200000" flipH="1">
            <a:off x="5952024" y="2879664"/>
            <a:ext cx="2852134" cy="205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肘形连接符 133"/>
          <p:cNvCxnSpPr>
            <a:stCxn id="75" idx="2"/>
            <a:endCxn id="126" idx="1"/>
          </p:cNvCxnSpPr>
          <p:nvPr/>
        </p:nvCxnSpPr>
        <p:spPr>
          <a:xfrm rot="16200000" flipH="1">
            <a:off x="5953198" y="2878490"/>
            <a:ext cx="2849787" cy="205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5" name="流程图: 资料带 134"/>
          <p:cNvSpPr/>
          <p:nvPr/>
        </p:nvSpPr>
        <p:spPr>
          <a:xfrm>
            <a:off x="9157759" y="1237186"/>
            <a:ext cx="846020" cy="366186"/>
          </a:xfrm>
          <a:prstGeom prst="flowChartPunchedTap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综合表单</a:t>
            </a:r>
          </a:p>
        </p:txBody>
      </p:sp>
      <p:sp>
        <p:nvSpPr>
          <p:cNvPr id="136" name="流程图: 资料带 135"/>
          <p:cNvSpPr/>
          <p:nvPr/>
        </p:nvSpPr>
        <p:spPr>
          <a:xfrm>
            <a:off x="9463562" y="1659345"/>
            <a:ext cx="846020" cy="366186"/>
          </a:xfrm>
          <a:prstGeom prst="flowChartPunchedTap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财务台账</a:t>
            </a:r>
          </a:p>
        </p:txBody>
      </p:sp>
      <p:sp>
        <p:nvSpPr>
          <p:cNvPr id="137" name="圆角矩形 136"/>
          <p:cNvSpPr/>
          <p:nvPr/>
        </p:nvSpPr>
        <p:spPr>
          <a:xfrm>
            <a:off x="9038491" y="1681962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现结</a:t>
            </a:r>
          </a:p>
        </p:txBody>
      </p:sp>
      <p:sp>
        <p:nvSpPr>
          <p:cNvPr id="138" name="圆角矩形 137"/>
          <p:cNvSpPr/>
          <p:nvPr/>
        </p:nvSpPr>
        <p:spPr>
          <a:xfrm>
            <a:off x="9038491" y="1951449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挂账</a:t>
            </a:r>
          </a:p>
        </p:txBody>
      </p:sp>
      <p:sp>
        <p:nvSpPr>
          <p:cNvPr id="139" name="圆角矩形 138"/>
          <p:cNvSpPr/>
          <p:nvPr/>
        </p:nvSpPr>
        <p:spPr>
          <a:xfrm>
            <a:off x="9037148" y="2215762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签单</a:t>
            </a:r>
          </a:p>
        </p:txBody>
      </p:sp>
      <p:cxnSp>
        <p:nvCxnSpPr>
          <p:cNvPr id="140" name="肘形连接符 139"/>
          <p:cNvCxnSpPr>
            <a:stCxn id="76" idx="2"/>
            <a:endCxn id="137" idx="1"/>
          </p:cNvCxnSpPr>
          <p:nvPr/>
        </p:nvCxnSpPr>
        <p:spPr>
          <a:xfrm rot="16200000" flipH="1">
            <a:off x="8849897" y="1593143"/>
            <a:ext cx="222624" cy="1545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1" name="肘形连接符 140"/>
          <p:cNvCxnSpPr>
            <a:stCxn id="76" idx="2"/>
            <a:endCxn id="138" idx="1"/>
          </p:cNvCxnSpPr>
          <p:nvPr/>
        </p:nvCxnSpPr>
        <p:spPr>
          <a:xfrm rot="16200000" flipH="1">
            <a:off x="8715153" y="1727887"/>
            <a:ext cx="492111" cy="1545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2" name="肘形连接符 141"/>
          <p:cNvCxnSpPr>
            <a:stCxn id="76" idx="2"/>
            <a:endCxn id="139" idx="1"/>
          </p:cNvCxnSpPr>
          <p:nvPr/>
        </p:nvCxnSpPr>
        <p:spPr>
          <a:xfrm rot="16200000" flipH="1">
            <a:off x="8582325" y="1860714"/>
            <a:ext cx="756424" cy="1532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3" name="圆角矩形 142"/>
          <p:cNvSpPr/>
          <p:nvPr/>
        </p:nvSpPr>
        <p:spPr>
          <a:xfrm>
            <a:off x="8706350" y="2530629"/>
            <a:ext cx="547664" cy="434644"/>
          </a:xfrm>
          <a:prstGeom prst="roundRect">
            <a:avLst>
              <a:gd name="adj" fmla="val 14036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运营统计</a:t>
            </a:r>
          </a:p>
        </p:txBody>
      </p:sp>
      <p:sp>
        <p:nvSpPr>
          <p:cNvPr id="144" name="流程图: 资料带 143"/>
          <p:cNvSpPr/>
          <p:nvPr/>
        </p:nvSpPr>
        <p:spPr>
          <a:xfrm>
            <a:off x="9287756" y="2808233"/>
            <a:ext cx="846020" cy="366186"/>
          </a:xfrm>
          <a:prstGeom prst="flowChartPunchedTap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接待统计表</a:t>
            </a:r>
          </a:p>
        </p:txBody>
      </p:sp>
      <p:sp>
        <p:nvSpPr>
          <p:cNvPr id="145" name="圆角矩形 144"/>
          <p:cNvSpPr/>
          <p:nvPr/>
        </p:nvSpPr>
        <p:spPr>
          <a:xfrm>
            <a:off x="9134747" y="3238869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人数</a:t>
            </a:r>
          </a:p>
        </p:txBody>
      </p:sp>
      <p:sp>
        <p:nvSpPr>
          <p:cNvPr id="146" name="圆角矩形 145"/>
          <p:cNvSpPr/>
          <p:nvPr/>
        </p:nvSpPr>
        <p:spPr>
          <a:xfrm>
            <a:off x="9134747" y="3508356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群体</a:t>
            </a:r>
          </a:p>
        </p:txBody>
      </p:sp>
      <p:sp>
        <p:nvSpPr>
          <p:cNvPr id="147" name="圆角矩形 146"/>
          <p:cNvSpPr/>
          <p:nvPr/>
        </p:nvSpPr>
        <p:spPr>
          <a:xfrm>
            <a:off x="9125718" y="3795107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属地</a:t>
            </a:r>
          </a:p>
        </p:txBody>
      </p:sp>
      <p:sp>
        <p:nvSpPr>
          <p:cNvPr id="148" name="圆角矩形 147"/>
          <p:cNvSpPr/>
          <p:nvPr/>
        </p:nvSpPr>
        <p:spPr>
          <a:xfrm>
            <a:off x="9125718" y="4086863"/>
            <a:ext cx="480561" cy="199552"/>
          </a:xfrm>
          <a:prstGeom prst="roundRect">
            <a:avLst>
              <a:gd name="adj" fmla="val 14036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场次</a:t>
            </a:r>
          </a:p>
        </p:txBody>
      </p:sp>
      <p:cxnSp>
        <p:nvCxnSpPr>
          <p:cNvPr id="149" name="肘形连接符 148"/>
          <p:cNvCxnSpPr>
            <a:stCxn id="143" idx="2"/>
            <a:endCxn id="145" idx="1"/>
          </p:cNvCxnSpPr>
          <p:nvPr/>
        </p:nvCxnSpPr>
        <p:spPr>
          <a:xfrm rot="16200000" flipH="1">
            <a:off x="8870778" y="3074676"/>
            <a:ext cx="373372" cy="1545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肘形连接符 149"/>
          <p:cNvCxnSpPr>
            <a:stCxn id="143" idx="2"/>
            <a:endCxn id="146" idx="1"/>
          </p:cNvCxnSpPr>
          <p:nvPr/>
        </p:nvCxnSpPr>
        <p:spPr>
          <a:xfrm rot="16200000" flipH="1">
            <a:off x="8736035" y="3209419"/>
            <a:ext cx="642859" cy="1545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1" name="肘形连接符 150"/>
          <p:cNvCxnSpPr>
            <a:stCxn id="143" idx="2"/>
            <a:endCxn id="147" idx="1"/>
          </p:cNvCxnSpPr>
          <p:nvPr/>
        </p:nvCxnSpPr>
        <p:spPr>
          <a:xfrm rot="16200000" flipH="1">
            <a:off x="8588145" y="3357310"/>
            <a:ext cx="929610" cy="1455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2" name="肘形连接符 151"/>
          <p:cNvCxnSpPr/>
          <p:nvPr/>
        </p:nvCxnSpPr>
        <p:spPr>
          <a:xfrm rot="16200000" flipH="1">
            <a:off x="8454493" y="3527795"/>
            <a:ext cx="1221365" cy="1455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5" name="圆角矩形 154"/>
          <p:cNvSpPr/>
          <p:nvPr/>
        </p:nvSpPr>
        <p:spPr>
          <a:xfrm>
            <a:off x="10869726" y="2698982"/>
            <a:ext cx="472089" cy="2687546"/>
          </a:xfrm>
          <a:prstGeom prst="roundRect">
            <a:avLst>
              <a:gd name="adj" fmla="val 3217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总营收</a:t>
            </a:r>
          </a:p>
        </p:txBody>
      </p:sp>
      <p:sp>
        <p:nvSpPr>
          <p:cNvPr id="159" name="右箭头 158"/>
          <p:cNvSpPr/>
          <p:nvPr/>
        </p:nvSpPr>
        <p:spPr>
          <a:xfrm>
            <a:off x="10441772" y="5885148"/>
            <a:ext cx="427953" cy="36618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1" name="圆角矩形 160"/>
          <p:cNvSpPr/>
          <p:nvPr/>
        </p:nvSpPr>
        <p:spPr>
          <a:xfrm>
            <a:off x="10870383" y="5527885"/>
            <a:ext cx="472089" cy="756435"/>
          </a:xfrm>
          <a:prstGeom prst="roundRect">
            <a:avLst>
              <a:gd name="adj" fmla="val 3217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总成本</a:t>
            </a:r>
          </a:p>
        </p:txBody>
      </p:sp>
      <p:sp>
        <p:nvSpPr>
          <p:cNvPr id="162" name="圆角矩形 161"/>
          <p:cNvSpPr/>
          <p:nvPr/>
        </p:nvSpPr>
        <p:spPr>
          <a:xfrm>
            <a:off x="10869726" y="6312404"/>
            <a:ext cx="472090" cy="422357"/>
          </a:xfrm>
          <a:prstGeom prst="roundRect">
            <a:avLst>
              <a:gd name="adj" fmla="val 321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利润</a:t>
            </a:r>
          </a:p>
        </p:txBody>
      </p:sp>
      <p:sp>
        <p:nvSpPr>
          <p:cNvPr id="163" name="流程图: 资料带 162"/>
          <p:cNvSpPr/>
          <p:nvPr/>
        </p:nvSpPr>
        <p:spPr>
          <a:xfrm>
            <a:off x="11330697" y="6357691"/>
            <a:ext cx="846020" cy="366186"/>
          </a:xfrm>
          <a:prstGeom prst="flowChartPunchedTap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盈利表</a:t>
            </a:r>
          </a:p>
        </p:txBody>
      </p:sp>
      <p:sp>
        <p:nvSpPr>
          <p:cNvPr id="164" name="流程图: 资料带 163"/>
          <p:cNvSpPr/>
          <p:nvPr/>
        </p:nvSpPr>
        <p:spPr>
          <a:xfrm>
            <a:off x="11300184" y="5830718"/>
            <a:ext cx="846020" cy="366186"/>
          </a:xfrm>
          <a:prstGeom prst="flowChartPunchedTap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费用明细</a:t>
            </a:r>
          </a:p>
        </p:txBody>
      </p:sp>
      <p:sp>
        <p:nvSpPr>
          <p:cNvPr id="165" name="流程图: 资料带 164"/>
          <p:cNvSpPr/>
          <p:nvPr/>
        </p:nvSpPr>
        <p:spPr>
          <a:xfrm>
            <a:off x="11294851" y="3437935"/>
            <a:ext cx="846020" cy="366186"/>
          </a:xfrm>
          <a:prstGeom prst="flowChartPunchedTap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综合表单</a:t>
            </a:r>
          </a:p>
        </p:txBody>
      </p:sp>
      <p:sp>
        <p:nvSpPr>
          <p:cNvPr id="168" name="圆角矩形 167"/>
          <p:cNvSpPr/>
          <p:nvPr/>
        </p:nvSpPr>
        <p:spPr>
          <a:xfrm>
            <a:off x="968787" y="5005344"/>
            <a:ext cx="1182196" cy="344722"/>
          </a:xfrm>
          <a:prstGeom prst="roundRect">
            <a:avLst>
              <a:gd name="adj" fmla="val 1403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企业团购需求</a:t>
            </a:r>
          </a:p>
        </p:txBody>
      </p:sp>
      <p:sp>
        <p:nvSpPr>
          <p:cNvPr id="169" name="圆角矩形 168"/>
          <p:cNvSpPr/>
          <p:nvPr/>
        </p:nvSpPr>
        <p:spPr>
          <a:xfrm>
            <a:off x="2506578" y="5013620"/>
            <a:ext cx="1274395" cy="337002"/>
          </a:xfrm>
          <a:prstGeom prst="roundRect">
            <a:avLst>
              <a:gd name="adj" fmla="val 1403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方案制定及报价</a:t>
            </a:r>
          </a:p>
        </p:txBody>
      </p:sp>
      <p:sp>
        <p:nvSpPr>
          <p:cNvPr id="170" name="圆角矩形 169"/>
          <p:cNvSpPr/>
          <p:nvPr/>
        </p:nvSpPr>
        <p:spPr>
          <a:xfrm>
            <a:off x="4054788" y="5018530"/>
            <a:ext cx="1274395" cy="338005"/>
          </a:xfrm>
          <a:prstGeom prst="roundRect">
            <a:avLst>
              <a:gd name="adj" fmla="val 1403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合规性评估</a:t>
            </a:r>
          </a:p>
        </p:txBody>
      </p:sp>
      <p:cxnSp>
        <p:nvCxnSpPr>
          <p:cNvPr id="177" name="直接箭头连接符 176"/>
          <p:cNvCxnSpPr>
            <a:stCxn id="168" idx="3"/>
            <a:endCxn id="169" idx="1"/>
          </p:cNvCxnSpPr>
          <p:nvPr/>
        </p:nvCxnSpPr>
        <p:spPr>
          <a:xfrm>
            <a:off x="2150983" y="5177705"/>
            <a:ext cx="355595" cy="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>
            <a:stCxn id="169" idx="3"/>
            <a:endCxn id="170" idx="1"/>
          </p:cNvCxnSpPr>
          <p:nvPr/>
        </p:nvCxnSpPr>
        <p:spPr>
          <a:xfrm>
            <a:off x="3780973" y="5182121"/>
            <a:ext cx="273815" cy="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圆角矩形 185"/>
          <p:cNvSpPr/>
          <p:nvPr/>
        </p:nvSpPr>
        <p:spPr>
          <a:xfrm>
            <a:off x="5562354" y="5023756"/>
            <a:ext cx="950701" cy="338005"/>
          </a:xfrm>
          <a:prstGeom prst="roundRect">
            <a:avLst>
              <a:gd name="adj" fmla="val 1403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评估通过</a:t>
            </a:r>
          </a:p>
        </p:txBody>
      </p:sp>
      <p:sp>
        <p:nvSpPr>
          <p:cNvPr id="187" name="圆角矩形 186"/>
          <p:cNvSpPr/>
          <p:nvPr/>
        </p:nvSpPr>
        <p:spPr>
          <a:xfrm>
            <a:off x="5578941" y="5401502"/>
            <a:ext cx="950701" cy="338005"/>
          </a:xfrm>
          <a:prstGeom prst="roundRect">
            <a:avLst>
              <a:gd name="adj" fmla="val 1403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评估不通过</a:t>
            </a:r>
          </a:p>
        </p:txBody>
      </p:sp>
      <p:cxnSp>
        <p:nvCxnSpPr>
          <p:cNvPr id="193" name="直接箭头连接符 192"/>
          <p:cNvCxnSpPr>
            <a:stCxn id="170" idx="3"/>
            <a:endCxn id="186" idx="1"/>
          </p:cNvCxnSpPr>
          <p:nvPr/>
        </p:nvCxnSpPr>
        <p:spPr>
          <a:xfrm>
            <a:off x="5329183" y="5187533"/>
            <a:ext cx="233171" cy="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圆角矩形 193"/>
          <p:cNvSpPr/>
          <p:nvPr/>
        </p:nvSpPr>
        <p:spPr>
          <a:xfrm>
            <a:off x="6959002" y="5023098"/>
            <a:ext cx="950701" cy="338005"/>
          </a:xfrm>
          <a:prstGeom prst="roundRect">
            <a:avLst>
              <a:gd name="adj" fmla="val 1403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合同签约</a:t>
            </a:r>
          </a:p>
        </p:txBody>
      </p:sp>
      <p:sp>
        <p:nvSpPr>
          <p:cNvPr id="195" name="圆角矩形 194"/>
          <p:cNvSpPr/>
          <p:nvPr/>
        </p:nvSpPr>
        <p:spPr>
          <a:xfrm>
            <a:off x="8387166" y="5023098"/>
            <a:ext cx="845310" cy="338005"/>
          </a:xfrm>
          <a:prstGeom prst="roundRect">
            <a:avLst>
              <a:gd name="adj" fmla="val 1403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货款确认</a:t>
            </a:r>
          </a:p>
        </p:txBody>
      </p:sp>
      <p:sp>
        <p:nvSpPr>
          <p:cNvPr id="196" name="圆角矩形 195"/>
          <p:cNvSpPr/>
          <p:nvPr/>
        </p:nvSpPr>
        <p:spPr>
          <a:xfrm>
            <a:off x="9110195" y="5495991"/>
            <a:ext cx="861985" cy="338005"/>
          </a:xfrm>
          <a:prstGeom prst="roundRect">
            <a:avLst>
              <a:gd name="adj" fmla="val 1403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发货、发票</a:t>
            </a:r>
          </a:p>
        </p:txBody>
      </p:sp>
      <p:cxnSp>
        <p:nvCxnSpPr>
          <p:cNvPr id="199" name="直接箭头连接符 198"/>
          <p:cNvCxnSpPr>
            <a:stCxn id="186" idx="3"/>
            <a:endCxn id="194" idx="1"/>
          </p:cNvCxnSpPr>
          <p:nvPr/>
        </p:nvCxnSpPr>
        <p:spPr>
          <a:xfrm flipV="1">
            <a:off x="6513055" y="5192101"/>
            <a:ext cx="445947" cy="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>
            <a:stCxn id="194" idx="3"/>
            <a:endCxn id="195" idx="1"/>
          </p:cNvCxnSpPr>
          <p:nvPr/>
        </p:nvCxnSpPr>
        <p:spPr>
          <a:xfrm>
            <a:off x="7909703" y="5192101"/>
            <a:ext cx="477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肘形连接符 202"/>
          <p:cNvCxnSpPr>
            <a:stCxn id="170" idx="3"/>
            <a:endCxn id="187" idx="1"/>
          </p:cNvCxnSpPr>
          <p:nvPr/>
        </p:nvCxnSpPr>
        <p:spPr>
          <a:xfrm>
            <a:off x="5329183" y="5187533"/>
            <a:ext cx="249758" cy="3829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肘形连接符 204"/>
          <p:cNvCxnSpPr>
            <a:stCxn id="187" idx="2"/>
            <a:endCxn id="169" idx="2"/>
          </p:cNvCxnSpPr>
          <p:nvPr/>
        </p:nvCxnSpPr>
        <p:spPr>
          <a:xfrm rot="5400000" flipH="1">
            <a:off x="4404591" y="4089807"/>
            <a:ext cx="388885" cy="2910516"/>
          </a:xfrm>
          <a:prstGeom prst="bentConnector3">
            <a:avLst>
              <a:gd name="adj1" fmla="val -2104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9" name="流程图: 资料带 208"/>
          <p:cNvSpPr/>
          <p:nvPr/>
        </p:nvSpPr>
        <p:spPr>
          <a:xfrm>
            <a:off x="9213929" y="5025041"/>
            <a:ext cx="846020" cy="366186"/>
          </a:xfrm>
          <a:prstGeom prst="flowChartPunchedTap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综合表单</a:t>
            </a:r>
          </a:p>
        </p:txBody>
      </p:sp>
      <p:sp>
        <p:nvSpPr>
          <p:cNvPr id="210" name="流程图: 资料带 209"/>
          <p:cNvSpPr/>
          <p:nvPr/>
        </p:nvSpPr>
        <p:spPr>
          <a:xfrm>
            <a:off x="9575104" y="5227015"/>
            <a:ext cx="846020" cy="366186"/>
          </a:xfrm>
          <a:prstGeom prst="flowChartPunchedTap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财务台账</a:t>
            </a:r>
          </a:p>
        </p:txBody>
      </p:sp>
      <p:sp>
        <p:nvSpPr>
          <p:cNvPr id="216" name="圆角矩形 215"/>
          <p:cNvSpPr/>
          <p:nvPr/>
        </p:nvSpPr>
        <p:spPr>
          <a:xfrm>
            <a:off x="7460202" y="2946695"/>
            <a:ext cx="796310" cy="223345"/>
          </a:xfrm>
          <a:prstGeom prst="roundRect">
            <a:avLst>
              <a:gd name="adj" fmla="val 1403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机器零售</a:t>
            </a:r>
          </a:p>
        </p:txBody>
      </p:sp>
      <p:cxnSp>
        <p:nvCxnSpPr>
          <p:cNvPr id="233" name="肘形连接符 232"/>
          <p:cNvCxnSpPr>
            <a:cxnSpLocks/>
            <a:stCxn id="216" idx="3"/>
            <a:endCxn id="195" idx="0"/>
          </p:cNvCxnSpPr>
          <p:nvPr/>
        </p:nvCxnSpPr>
        <p:spPr>
          <a:xfrm>
            <a:off x="8256512" y="3058368"/>
            <a:ext cx="553309" cy="1964730"/>
          </a:xfrm>
          <a:prstGeom prst="bentConnector2">
            <a:avLst/>
          </a:prstGeom>
          <a:ln w="12700">
            <a:solidFill>
              <a:srgbClr val="BF9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肘形连接符 246"/>
          <p:cNvCxnSpPr>
            <a:stCxn id="195" idx="2"/>
            <a:endCxn id="196" idx="1"/>
          </p:cNvCxnSpPr>
          <p:nvPr/>
        </p:nvCxnSpPr>
        <p:spPr>
          <a:xfrm rot="16200000" flipH="1">
            <a:off x="8808063" y="5362861"/>
            <a:ext cx="303891" cy="3003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圆角矩形 247"/>
          <p:cNvSpPr/>
          <p:nvPr/>
        </p:nvSpPr>
        <p:spPr>
          <a:xfrm>
            <a:off x="866696" y="6058372"/>
            <a:ext cx="2950903" cy="344722"/>
          </a:xfrm>
          <a:prstGeom prst="roundRect">
            <a:avLst>
              <a:gd name="adj" fmla="val 14036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成本（传统、研学、工厂店、其他）</a:t>
            </a:r>
          </a:p>
        </p:txBody>
      </p:sp>
      <p:sp>
        <p:nvSpPr>
          <p:cNvPr id="250" name="圆角矩形 249"/>
          <p:cNvSpPr/>
          <p:nvPr/>
        </p:nvSpPr>
        <p:spPr>
          <a:xfrm>
            <a:off x="4073502" y="6075838"/>
            <a:ext cx="2950903" cy="344722"/>
          </a:xfrm>
          <a:prstGeom prst="roundRect">
            <a:avLst>
              <a:gd name="adj" fmla="val 14036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日常费用（办公、差旅、维修、通讯、水电）</a:t>
            </a:r>
          </a:p>
        </p:txBody>
      </p:sp>
      <p:sp>
        <p:nvSpPr>
          <p:cNvPr id="251" name="加号 250"/>
          <p:cNvSpPr/>
          <p:nvPr/>
        </p:nvSpPr>
        <p:spPr>
          <a:xfrm>
            <a:off x="3805568" y="6117949"/>
            <a:ext cx="267934" cy="2685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2" name="加号 251"/>
          <p:cNvSpPr/>
          <p:nvPr/>
        </p:nvSpPr>
        <p:spPr>
          <a:xfrm>
            <a:off x="7026027" y="6113933"/>
            <a:ext cx="267934" cy="2685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5" name="圆角矩形 254"/>
          <p:cNvSpPr/>
          <p:nvPr/>
        </p:nvSpPr>
        <p:spPr>
          <a:xfrm>
            <a:off x="9100923" y="6081136"/>
            <a:ext cx="1000588" cy="344722"/>
          </a:xfrm>
          <a:prstGeom prst="roundRect">
            <a:avLst>
              <a:gd name="adj" fmla="val 14036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折旧、摊销</a:t>
            </a:r>
          </a:p>
        </p:txBody>
      </p:sp>
      <p:sp>
        <p:nvSpPr>
          <p:cNvPr id="256" name="圆角矩形 255"/>
          <p:cNvSpPr/>
          <p:nvPr/>
        </p:nvSpPr>
        <p:spPr>
          <a:xfrm>
            <a:off x="8205042" y="6084604"/>
            <a:ext cx="602271" cy="344722"/>
          </a:xfrm>
          <a:prstGeom prst="roundRect">
            <a:avLst>
              <a:gd name="adj" fmla="val 14036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营销</a:t>
            </a:r>
          </a:p>
        </p:txBody>
      </p:sp>
      <p:sp>
        <p:nvSpPr>
          <p:cNvPr id="257" name="加号 256"/>
          <p:cNvSpPr/>
          <p:nvPr/>
        </p:nvSpPr>
        <p:spPr>
          <a:xfrm>
            <a:off x="8802708" y="6109920"/>
            <a:ext cx="267934" cy="2685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8" name="流程图: 资料带 257"/>
          <p:cNvSpPr/>
          <p:nvPr/>
        </p:nvSpPr>
        <p:spPr>
          <a:xfrm>
            <a:off x="11276541" y="5483438"/>
            <a:ext cx="846020" cy="366186"/>
          </a:xfrm>
          <a:prstGeom prst="flowChartPunchedTap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费用汇总</a:t>
            </a:r>
          </a:p>
        </p:txBody>
      </p:sp>
      <p:sp>
        <p:nvSpPr>
          <p:cNvPr id="259" name="圆角矩形 258"/>
          <p:cNvSpPr/>
          <p:nvPr/>
        </p:nvSpPr>
        <p:spPr>
          <a:xfrm>
            <a:off x="7308032" y="6084604"/>
            <a:ext cx="602271" cy="344722"/>
          </a:xfrm>
          <a:prstGeom prst="roundRect">
            <a:avLst>
              <a:gd name="adj" fmla="val 14036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人力</a:t>
            </a:r>
          </a:p>
        </p:txBody>
      </p:sp>
      <p:sp>
        <p:nvSpPr>
          <p:cNvPr id="260" name="加号 259"/>
          <p:cNvSpPr/>
          <p:nvPr/>
        </p:nvSpPr>
        <p:spPr>
          <a:xfrm>
            <a:off x="7917730" y="6109920"/>
            <a:ext cx="267934" cy="2685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肘形连接符 2"/>
          <p:cNvCxnSpPr>
            <a:cxnSpLocks/>
            <a:stCxn id="75" idx="2"/>
            <a:endCxn id="216" idx="1"/>
          </p:cNvCxnSpPr>
          <p:nvPr/>
        </p:nvCxnSpPr>
        <p:spPr>
          <a:xfrm rot="16200000" flipH="1">
            <a:off x="6616762" y="2214927"/>
            <a:ext cx="1501777" cy="185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标题 2">
            <a:extLst>
              <a:ext uri="{FF2B5EF4-FFF2-40B4-BE49-F238E27FC236}">
                <a16:creationId xmlns:a16="http://schemas.microsoft.com/office/drawing/2014/main" id="{7C3B1635-CDFD-4304-AC3A-E390AA41A86E}"/>
              </a:ext>
            </a:extLst>
          </p:cNvPr>
          <p:cNvSpPr txBox="1">
            <a:spLocks/>
          </p:cNvSpPr>
          <p:nvPr/>
        </p:nvSpPr>
        <p:spPr>
          <a:xfrm>
            <a:off x="169619" y="51974"/>
            <a:ext cx="5170936" cy="573104"/>
          </a:xfrm>
          <a:prstGeom prst="rect">
            <a:avLst/>
          </a:prstGeom>
        </p:spPr>
        <p:txBody>
          <a:bodyPr anchor="ctr"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研究院当前流程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0" name="右大括号 189">
            <a:extLst>
              <a:ext uri="{FF2B5EF4-FFF2-40B4-BE49-F238E27FC236}">
                <a16:creationId xmlns:a16="http://schemas.microsoft.com/office/drawing/2014/main" id="{09B0028D-BEE0-1AB1-E4BE-BE57D04442DC}"/>
              </a:ext>
            </a:extLst>
          </p:cNvPr>
          <p:cNvSpPr/>
          <p:nvPr/>
        </p:nvSpPr>
        <p:spPr>
          <a:xfrm>
            <a:off x="10441773" y="2698982"/>
            <a:ext cx="382061" cy="2706113"/>
          </a:xfrm>
          <a:prstGeom prst="rightBrac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96B9F32D-7EC1-472A-EC1C-606E5FBA109F}"/>
              </a:ext>
            </a:extLst>
          </p:cNvPr>
          <p:cNvSpPr txBox="1"/>
          <p:nvPr/>
        </p:nvSpPr>
        <p:spPr>
          <a:xfrm>
            <a:off x="180238" y="1406320"/>
            <a:ext cx="4357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传统业务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企业研学</a:t>
            </a: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E17D8C35-8503-0F7E-1F9C-0F34C8D26D34}"/>
              </a:ext>
            </a:extLst>
          </p:cNvPr>
          <p:cNvSpPr txBox="1"/>
          <p:nvPr/>
        </p:nvSpPr>
        <p:spPr>
          <a:xfrm>
            <a:off x="252093" y="4990015"/>
            <a:ext cx="2588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工厂店</a:t>
            </a: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C165506D-16E6-36DB-FA49-2D28D2316D9C}"/>
              </a:ext>
            </a:extLst>
          </p:cNvPr>
          <p:cNvSpPr txBox="1"/>
          <p:nvPr/>
        </p:nvSpPr>
        <p:spPr>
          <a:xfrm>
            <a:off x="83961" y="5975071"/>
            <a:ext cx="6718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成本控制</a:t>
            </a:r>
          </a:p>
        </p:txBody>
      </p:sp>
    </p:spTree>
    <p:extLst>
      <p:ext uri="{BB962C8B-B14F-4D97-AF65-F5344CB8AC3E}">
        <p14:creationId xmlns:p14="http://schemas.microsoft.com/office/powerpoint/2010/main" val="362497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3D8164F-555F-6FA9-47A1-FC222539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t="1" b="628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B28220-C2B6-5EFA-A33B-755EBC9F38FF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33000">
                <a:schemeClr val="tx1">
                  <a:lumMod val="80000"/>
                </a:schemeClr>
              </a:gs>
              <a:gs pos="78000">
                <a:schemeClr val="tx1">
                  <a:lumMod val="75000"/>
                  <a:lumOff val="25000"/>
                  <a:alpha val="67000"/>
                </a:schemeClr>
              </a:gs>
              <a:gs pos="100000">
                <a:schemeClr val="bg1"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CE045475-B528-7FAF-A74F-9FEDF02411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lvl="1" algn="l"/>
            <a:r>
              <a:rPr lang="zh-CN" altLang="en-US" sz="32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提升</a:t>
            </a:r>
            <a:r>
              <a:rPr lang="zh-CN" altLang="en-US" sz="3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现有工作效率</a:t>
            </a:r>
            <a:endParaRPr lang="en-US" altLang="zh-CN" sz="3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F2BCA8AE-35C9-22FC-89EB-A5F904E951E3}"/>
              </a:ext>
            </a:extLst>
          </p:cNvPr>
          <p:cNvSpPr txBox="1">
            <a:spLocks/>
          </p:cNvSpPr>
          <p:nvPr/>
        </p:nvSpPr>
        <p:spPr>
          <a:xfrm>
            <a:off x="1675200" y="2531701"/>
            <a:ext cx="8841600" cy="1039757"/>
          </a:xfrm>
          <a:prstGeom prst="rect">
            <a:avLst/>
          </a:prstGeom>
        </p:spPr>
        <p:txBody>
          <a:bodyPr anchor="ctr"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lvl="1" algn="ctr">
              <a:lnSpc>
                <a:spcPct val="150000"/>
              </a:lnSpc>
            </a:pPr>
            <a:r>
              <a:rPr lang="zh-CN" altLang="en-US" sz="3467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案例</a:t>
            </a:r>
            <a:r>
              <a:rPr lang="en-US" altLang="zh-CN" sz="3467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467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：组合运用</a:t>
            </a:r>
            <a:r>
              <a:rPr lang="en-US" altLang="zh-CN" sz="3467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AIGC</a:t>
            </a:r>
            <a:r>
              <a:rPr lang="zh-CN" altLang="en-US" sz="3467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工具完成深度文案</a:t>
            </a:r>
            <a:endParaRPr lang="en-US" altLang="zh-CN" sz="3467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11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F13769-6823-6F7B-3B99-175160BDA296}"/>
              </a:ext>
            </a:extLst>
          </p:cNvPr>
          <p:cNvSpPr txBox="1"/>
          <p:nvPr/>
        </p:nvSpPr>
        <p:spPr>
          <a:xfrm>
            <a:off x="3632358" y="2075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目前现状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61821C-E574-9C44-0748-DCFB01E964FE}"/>
              </a:ext>
            </a:extLst>
          </p:cNvPr>
          <p:cNvSpPr txBox="1"/>
          <p:nvPr/>
        </p:nvSpPr>
        <p:spPr>
          <a:xfrm>
            <a:off x="6679032" y="1266290"/>
            <a:ext cx="237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Excel+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VBA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9926C0-5C5B-4368-8FA6-0ED458E3906C}"/>
              </a:ext>
            </a:extLst>
          </p:cNvPr>
          <p:cNvSpPr txBox="1"/>
          <p:nvPr/>
        </p:nvSpPr>
        <p:spPr>
          <a:xfrm>
            <a:off x="0" y="232079"/>
            <a:ext cx="4904961" cy="128990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研究院业务形态与公司主业差异较大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无法采用公司系统，也没有专业开发人员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加持下，有没有解决办法？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3572307" y="2623476"/>
            <a:ext cx="1260243" cy="1260243"/>
          </a:xfrm>
          <a:custGeom>
            <a:avLst/>
            <a:gdLst>
              <a:gd name="connsiteX0" fmla="*/ 0 w 1260243"/>
              <a:gd name="connsiteY0" fmla="*/ 630122 h 1260243"/>
              <a:gd name="connsiteX1" fmla="*/ 630122 w 1260243"/>
              <a:gd name="connsiteY1" fmla="*/ 0 h 1260243"/>
              <a:gd name="connsiteX2" fmla="*/ 1260244 w 1260243"/>
              <a:gd name="connsiteY2" fmla="*/ 630122 h 1260243"/>
              <a:gd name="connsiteX3" fmla="*/ 630122 w 1260243"/>
              <a:gd name="connsiteY3" fmla="*/ 1260244 h 1260243"/>
              <a:gd name="connsiteX4" fmla="*/ 0 w 1260243"/>
              <a:gd name="connsiteY4" fmla="*/ 630122 h 12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243" h="1260243">
                <a:moveTo>
                  <a:pt x="0" y="630122"/>
                </a:moveTo>
                <a:cubicBezTo>
                  <a:pt x="0" y="282115"/>
                  <a:pt x="282115" y="0"/>
                  <a:pt x="630122" y="0"/>
                </a:cubicBezTo>
                <a:cubicBezTo>
                  <a:pt x="978129" y="0"/>
                  <a:pt x="1260244" y="282115"/>
                  <a:pt x="1260244" y="630122"/>
                </a:cubicBezTo>
                <a:cubicBezTo>
                  <a:pt x="1260244" y="978129"/>
                  <a:pt x="978129" y="1260244"/>
                  <a:pt x="630122" y="1260244"/>
                </a:cubicBezTo>
                <a:cubicBezTo>
                  <a:pt x="282115" y="1260244"/>
                  <a:pt x="0" y="978129"/>
                  <a:pt x="0" y="630122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118" tIns="220118" rIns="220118" bIns="220118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endPara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3836959" y="3986051"/>
            <a:ext cx="730941" cy="730941"/>
          </a:xfrm>
          <a:custGeom>
            <a:avLst/>
            <a:gdLst>
              <a:gd name="connsiteX0" fmla="*/ 96886 w 730941"/>
              <a:gd name="connsiteY0" fmla="*/ 279512 h 730941"/>
              <a:gd name="connsiteX1" fmla="*/ 279512 w 730941"/>
              <a:gd name="connsiteY1" fmla="*/ 279512 h 730941"/>
              <a:gd name="connsiteX2" fmla="*/ 279512 w 730941"/>
              <a:gd name="connsiteY2" fmla="*/ 96886 h 730941"/>
              <a:gd name="connsiteX3" fmla="*/ 451429 w 730941"/>
              <a:gd name="connsiteY3" fmla="*/ 96886 h 730941"/>
              <a:gd name="connsiteX4" fmla="*/ 451429 w 730941"/>
              <a:gd name="connsiteY4" fmla="*/ 279512 h 730941"/>
              <a:gd name="connsiteX5" fmla="*/ 634055 w 730941"/>
              <a:gd name="connsiteY5" fmla="*/ 279512 h 730941"/>
              <a:gd name="connsiteX6" fmla="*/ 634055 w 730941"/>
              <a:gd name="connsiteY6" fmla="*/ 451429 h 730941"/>
              <a:gd name="connsiteX7" fmla="*/ 451429 w 730941"/>
              <a:gd name="connsiteY7" fmla="*/ 451429 h 730941"/>
              <a:gd name="connsiteX8" fmla="*/ 451429 w 730941"/>
              <a:gd name="connsiteY8" fmla="*/ 634055 h 730941"/>
              <a:gd name="connsiteX9" fmla="*/ 279512 w 730941"/>
              <a:gd name="connsiteY9" fmla="*/ 634055 h 730941"/>
              <a:gd name="connsiteX10" fmla="*/ 279512 w 730941"/>
              <a:gd name="connsiteY10" fmla="*/ 451429 h 730941"/>
              <a:gd name="connsiteX11" fmla="*/ 96886 w 730941"/>
              <a:gd name="connsiteY11" fmla="*/ 451429 h 730941"/>
              <a:gd name="connsiteX12" fmla="*/ 96886 w 730941"/>
              <a:gd name="connsiteY12" fmla="*/ 279512 h 73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0941" h="730941">
                <a:moveTo>
                  <a:pt x="96886" y="279512"/>
                </a:moveTo>
                <a:lnTo>
                  <a:pt x="279512" y="279512"/>
                </a:lnTo>
                <a:lnTo>
                  <a:pt x="279512" y="96886"/>
                </a:lnTo>
                <a:lnTo>
                  <a:pt x="451429" y="96886"/>
                </a:lnTo>
                <a:lnTo>
                  <a:pt x="451429" y="279512"/>
                </a:lnTo>
                <a:lnTo>
                  <a:pt x="634055" y="279512"/>
                </a:lnTo>
                <a:lnTo>
                  <a:pt x="634055" y="451429"/>
                </a:lnTo>
                <a:lnTo>
                  <a:pt x="451429" y="451429"/>
                </a:lnTo>
                <a:lnTo>
                  <a:pt x="451429" y="634055"/>
                </a:lnTo>
                <a:lnTo>
                  <a:pt x="279512" y="634055"/>
                </a:lnTo>
                <a:lnTo>
                  <a:pt x="279512" y="451429"/>
                </a:lnTo>
                <a:lnTo>
                  <a:pt x="96886" y="451429"/>
                </a:lnTo>
                <a:lnTo>
                  <a:pt x="96886" y="2795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886" tIns="279512" rIns="96886" bIns="27951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200" kern="1200"/>
          </a:p>
        </p:txBody>
      </p:sp>
      <p:sp>
        <p:nvSpPr>
          <p:cNvPr id="23" name="任意多边形 22"/>
          <p:cNvSpPr/>
          <p:nvPr/>
        </p:nvSpPr>
        <p:spPr>
          <a:xfrm>
            <a:off x="3572307" y="4819324"/>
            <a:ext cx="1260243" cy="1260243"/>
          </a:xfrm>
          <a:custGeom>
            <a:avLst/>
            <a:gdLst>
              <a:gd name="connsiteX0" fmla="*/ 0 w 1260243"/>
              <a:gd name="connsiteY0" fmla="*/ 630122 h 1260243"/>
              <a:gd name="connsiteX1" fmla="*/ 630122 w 1260243"/>
              <a:gd name="connsiteY1" fmla="*/ 0 h 1260243"/>
              <a:gd name="connsiteX2" fmla="*/ 1260244 w 1260243"/>
              <a:gd name="connsiteY2" fmla="*/ 630122 h 1260243"/>
              <a:gd name="connsiteX3" fmla="*/ 630122 w 1260243"/>
              <a:gd name="connsiteY3" fmla="*/ 1260244 h 1260243"/>
              <a:gd name="connsiteX4" fmla="*/ 0 w 1260243"/>
              <a:gd name="connsiteY4" fmla="*/ 630122 h 12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243" h="1260243">
                <a:moveTo>
                  <a:pt x="0" y="630122"/>
                </a:moveTo>
                <a:cubicBezTo>
                  <a:pt x="0" y="282115"/>
                  <a:pt x="282115" y="0"/>
                  <a:pt x="630122" y="0"/>
                </a:cubicBezTo>
                <a:cubicBezTo>
                  <a:pt x="978129" y="0"/>
                  <a:pt x="1260244" y="282115"/>
                  <a:pt x="1260244" y="630122"/>
                </a:cubicBezTo>
                <a:cubicBezTo>
                  <a:pt x="1260244" y="978129"/>
                  <a:pt x="978129" y="1260244"/>
                  <a:pt x="630122" y="1260244"/>
                </a:cubicBezTo>
                <a:cubicBezTo>
                  <a:pt x="282115" y="1260244"/>
                  <a:pt x="0" y="978129"/>
                  <a:pt x="0" y="630122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118" tIns="220118" rIns="220118" bIns="220118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自编</a:t>
            </a:r>
            <a:r>
              <a:rPr lang="en-US" altLang="zh-CN" sz="24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VBA</a:t>
            </a:r>
            <a:endPara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309668" y="4117116"/>
            <a:ext cx="1657444" cy="468810"/>
          </a:xfrm>
          <a:custGeom>
            <a:avLst/>
            <a:gdLst>
              <a:gd name="connsiteX0" fmla="*/ 0 w 400757"/>
              <a:gd name="connsiteY0" fmla="*/ 93762 h 468810"/>
              <a:gd name="connsiteX1" fmla="*/ 200379 w 400757"/>
              <a:gd name="connsiteY1" fmla="*/ 93762 h 468810"/>
              <a:gd name="connsiteX2" fmla="*/ 200379 w 400757"/>
              <a:gd name="connsiteY2" fmla="*/ 0 h 468810"/>
              <a:gd name="connsiteX3" fmla="*/ 400757 w 400757"/>
              <a:gd name="connsiteY3" fmla="*/ 234405 h 468810"/>
              <a:gd name="connsiteX4" fmla="*/ 200379 w 400757"/>
              <a:gd name="connsiteY4" fmla="*/ 468810 h 468810"/>
              <a:gd name="connsiteX5" fmla="*/ 200379 w 400757"/>
              <a:gd name="connsiteY5" fmla="*/ 375048 h 468810"/>
              <a:gd name="connsiteX6" fmla="*/ 0 w 400757"/>
              <a:gd name="connsiteY6" fmla="*/ 375048 h 468810"/>
              <a:gd name="connsiteX7" fmla="*/ 0 w 400757"/>
              <a:gd name="connsiteY7" fmla="*/ 93762 h 46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757" h="468810">
                <a:moveTo>
                  <a:pt x="0" y="93762"/>
                </a:moveTo>
                <a:lnTo>
                  <a:pt x="200379" y="93762"/>
                </a:lnTo>
                <a:lnTo>
                  <a:pt x="200379" y="0"/>
                </a:lnTo>
                <a:lnTo>
                  <a:pt x="400757" y="234405"/>
                </a:lnTo>
                <a:lnTo>
                  <a:pt x="200379" y="468810"/>
                </a:lnTo>
                <a:lnTo>
                  <a:pt x="200379" y="375048"/>
                </a:lnTo>
                <a:lnTo>
                  <a:pt x="0" y="375048"/>
                </a:lnTo>
                <a:lnTo>
                  <a:pt x="0" y="9376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3762" rIns="120227" bIns="9376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/>
          </a:p>
        </p:txBody>
      </p:sp>
      <p:sp>
        <p:nvSpPr>
          <p:cNvPr id="25" name="任意多边形 24"/>
          <p:cNvSpPr/>
          <p:nvPr/>
        </p:nvSpPr>
        <p:spPr>
          <a:xfrm>
            <a:off x="6653988" y="1050314"/>
            <a:ext cx="2836010" cy="2836010"/>
          </a:xfrm>
          <a:custGeom>
            <a:avLst/>
            <a:gdLst>
              <a:gd name="connsiteX0" fmla="*/ 0 w 2520487"/>
              <a:gd name="connsiteY0" fmla="*/ 1260244 h 2520487"/>
              <a:gd name="connsiteX1" fmla="*/ 1260244 w 2520487"/>
              <a:gd name="connsiteY1" fmla="*/ 0 h 2520487"/>
              <a:gd name="connsiteX2" fmla="*/ 2520488 w 2520487"/>
              <a:gd name="connsiteY2" fmla="*/ 1260244 h 2520487"/>
              <a:gd name="connsiteX3" fmla="*/ 1260244 w 2520487"/>
              <a:gd name="connsiteY3" fmla="*/ 2520488 h 2520487"/>
              <a:gd name="connsiteX4" fmla="*/ 0 w 2520487"/>
              <a:gd name="connsiteY4" fmla="*/ 1260244 h 252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487" h="2520487">
                <a:moveTo>
                  <a:pt x="0" y="1260244"/>
                </a:moveTo>
                <a:cubicBezTo>
                  <a:pt x="0" y="564230"/>
                  <a:pt x="564230" y="0"/>
                  <a:pt x="1260244" y="0"/>
                </a:cubicBezTo>
                <a:cubicBezTo>
                  <a:pt x="1956258" y="0"/>
                  <a:pt x="2520488" y="564230"/>
                  <a:pt x="2520488" y="1260244"/>
                </a:cubicBezTo>
                <a:cubicBezTo>
                  <a:pt x="2520488" y="1956258"/>
                  <a:pt x="1956258" y="2520488"/>
                  <a:pt x="1260244" y="2520488"/>
                </a:cubicBezTo>
                <a:cubicBezTo>
                  <a:pt x="564230" y="2520488"/>
                  <a:pt x="0" y="1956258"/>
                  <a:pt x="0" y="1260244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8967" tIns="438967" rIns="438967" bIns="438967" numCol="1" spcCol="1270" anchor="ctr" anchorCtr="0">
            <a:noAutofit/>
          </a:bodyPr>
          <a:lstStyle/>
          <a:p>
            <a:pPr lvl="0" algn="ctr"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编写代码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lvl="0" algn="ctr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低代码平台</a:t>
            </a:r>
          </a:p>
        </p:txBody>
      </p:sp>
      <p:sp>
        <p:nvSpPr>
          <p:cNvPr id="26" name="任意多边形 25"/>
          <p:cNvSpPr/>
          <p:nvPr/>
        </p:nvSpPr>
        <p:spPr>
          <a:xfrm>
            <a:off x="7708880" y="3953677"/>
            <a:ext cx="730941" cy="730941"/>
          </a:xfrm>
          <a:custGeom>
            <a:avLst/>
            <a:gdLst>
              <a:gd name="connsiteX0" fmla="*/ 96886 w 730941"/>
              <a:gd name="connsiteY0" fmla="*/ 279512 h 730941"/>
              <a:gd name="connsiteX1" fmla="*/ 279512 w 730941"/>
              <a:gd name="connsiteY1" fmla="*/ 279512 h 730941"/>
              <a:gd name="connsiteX2" fmla="*/ 279512 w 730941"/>
              <a:gd name="connsiteY2" fmla="*/ 96886 h 730941"/>
              <a:gd name="connsiteX3" fmla="*/ 451429 w 730941"/>
              <a:gd name="connsiteY3" fmla="*/ 96886 h 730941"/>
              <a:gd name="connsiteX4" fmla="*/ 451429 w 730941"/>
              <a:gd name="connsiteY4" fmla="*/ 279512 h 730941"/>
              <a:gd name="connsiteX5" fmla="*/ 634055 w 730941"/>
              <a:gd name="connsiteY5" fmla="*/ 279512 h 730941"/>
              <a:gd name="connsiteX6" fmla="*/ 634055 w 730941"/>
              <a:gd name="connsiteY6" fmla="*/ 451429 h 730941"/>
              <a:gd name="connsiteX7" fmla="*/ 451429 w 730941"/>
              <a:gd name="connsiteY7" fmla="*/ 451429 h 730941"/>
              <a:gd name="connsiteX8" fmla="*/ 451429 w 730941"/>
              <a:gd name="connsiteY8" fmla="*/ 634055 h 730941"/>
              <a:gd name="connsiteX9" fmla="*/ 279512 w 730941"/>
              <a:gd name="connsiteY9" fmla="*/ 634055 h 730941"/>
              <a:gd name="connsiteX10" fmla="*/ 279512 w 730941"/>
              <a:gd name="connsiteY10" fmla="*/ 451429 h 730941"/>
              <a:gd name="connsiteX11" fmla="*/ 96886 w 730941"/>
              <a:gd name="connsiteY11" fmla="*/ 451429 h 730941"/>
              <a:gd name="connsiteX12" fmla="*/ 96886 w 730941"/>
              <a:gd name="connsiteY12" fmla="*/ 279512 h 73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0941" h="730941">
                <a:moveTo>
                  <a:pt x="96886" y="279512"/>
                </a:moveTo>
                <a:lnTo>
                  <a:pt x="279512" y="279512"/>
                </a:lnTo>
                <a:lnTo>
                  <a:pt x="279512" y="96886"/>
                </a:lnTo>
                <a:lnTo>
                  <a:pt x="451429" y="96886"/>
                </a:lnTo>
                <a:lnTo>
                  <a:pt x="451429" y="279512"/>
                </a:lnTo>
                <a:lnTo>
                  <a:pt x="634055" y="279512"/>
                </a:lnTo>
                <a:lnTo>
                  <a:pt x="634055" y="451429"/>
                </a:lnTo>
                <a:lnTo>
                  <a:pt x="451429" y="451429"/>
                </a:lnTo>
                <a:lnTo>
                  <a:pt x="451429" y="634055"/>
                </a:lnTo>
                <a:lnTo>
                  <a:pt x="279512" y="634055"/>
                </a:lnTo>
                <a:lnTo>
                  <a:pt x="279512" y="451429"/>
                </a:lnTo>
                <a:lnTo>
                  <a:pt x="96886" y="451429"/>
                </a:lnTo>
                <a:lnTo>
                  <a:pt x="96886" y="2795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886" tIns="279512" rIns="96886" bIns="27951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200" kern="1200"/>
          </a:p>
        </p:txBody>
      </p:sp>
      <p:sp>
        <p:nvSpPr>
          <p:cNvPr id="27" name="任意多边形 26"/>
          <p:cNvSpPr/>
          <p:nvPr/>
        </p:nvSpPr>
        <p:spPr>
          <a:xfrm>
            <a:off x="7226718" y="4819324"/>
            <a:ext cx="1691371" cy="1691371"/>
          </a:xfrm>
          <a:custGeom>
            <a:avLst/>
            <a:gdLst>
              <a:gd name="connsiteX0" fmla="*/ 0 w 1260243"/>
              <a:gd name="connsiteY0" fmla="*/ 630122 h 1260243"/>
              <a:gd name="connsiteX1" fmla="*/ 630122 w 1260243"/>
              <a:gd name="connsiteY1" fmla="*/ 0 h 1260243"/>
              <a:gd name="connsiteX2" fmla="*/ 1260244 w 1260243"/>
              <a:gd name="connsiteY2" fmla="*/ 630122 h 1260243"/>
              <a:gd name="connsiteX3" fmla="*/ 630122 w 1260243"/>
              <a:gd name="connsiteY3" fmla="*/ 1260244 h 1260243"/>
              <a:gd name="connsiteX4" fmla="*/ 0 w 1260243"/>
              <a:gd name="connsiteY4" fmla="*/ 630122 h 126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243" h="1260243">
                <a:moveTo>
                  <a:pt x="0" y="630122"/>
                </a:moveTo>
                <a:cubicBezTo>
                  <a:pt x="0" y="282115"/>
                  <a:pt x="282115" y="0"/>
                  <a:pt x="630122" y="0"/>
                </a:cubicBezTo>
                <a:cubicBezTo>
                  <a:pt x="978129" y="0"/>
                  <a:pt x="1260244" y="282115"/>
                  <a:pt x="1260244" y="630122"/>
                </a:cubicBezTo>
                <a:cubicBezTo>
                  <a:pt x="1260244" y="978129"/>
                  <a:pt x="978129" y="1260244"/>
                  <a:pt x="630122" y="1260244"/>
                </a:cubicBezTo>
                <a:cubicBezTo>
                  <a:pt x="282115" y="1260244"/>
                  <a:pt x="0" y="978129"/>
                  <a:pt x="0" y="630122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118" tIns="220118" rIns="220118" bIns="220118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F13769-6823-6F7B-3B99-175160BDA296}"/>
              </a:ext>
            </a:extLst>
          </p:cNvPr>
          <p:cNvSpPr txBox="1"/>
          <p:nvPr/>
        </p:nvSpPr>
        <p:spPr>
          <a:xfrm>
            <a:off x="7517995" y="546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计划目标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7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592C7AB0-3642-A52F-753E-053929DC3AFC}"/>
              </a:ext>
            </a:extLst>
          </p:cNvPr>
          <p:cNvSpPr txBox="1"/>
          <p:nvPr/>
        </p:nvSpPr>
        <p:spPr>
          <a:xfrm>
            <a:off x="411758" y="15354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研究院预备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再造的流程：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FEF6F0-0CE7-9C1F-D426-0836A1665254}"/>
              </a:ext>
            </a:extLst>
          </p:cNvPr>
          <p:cNvGrpSpPr/>
          <p:nvPr/>
        </p:nvGrpSpPr>
        <p:grpSpPr>
          <a:xfrm>
            <a:off x="568103" y="1126584"/>
            <a:ext cx="10754088" cy="4706301"/>
            <a:chOff x="1256122" y="1184376"/>
            <a:chExt cx="9673629" cy="405416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728E1CE3-CFE5-7CEE-FB04-BD692042294D}"/>
                </a:ext>
              </a:extLst>
            </p:cNvPr>
            <p:cNvSpPr/>
            <p:nvPr/>
          </p:nvSpPr>
          <p:spPr>
            <a:xfrm>
              <a:off x="2916324" y="1184376"/>
              <a:ext cx="6359352" cy="40541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A9D638F-EBD9-E821-C2DD-3AA3DA94B6A5}"/>
                </a:ext>
              </a:extLst>
            </p:cNvPr>
            <p:cNvSpPr/>
            <p:nvPr/>
          </p:nvSpPr>
          <p:spPr>
            <a:xfrm>
              <a:off x="1256122" y="1228138"/>
              <a:ext cx="924184" cy="38961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ABB3C7B-73E9-F50F-E2DF-529451E4033B}"/>
                </a:ext>
              </a:extLst>
            </p:cNvPr>
            <p:cNvSpPr txBox="1"/>
            <p:nvPr/>
          </p:nvSpPr>
          <p:spPr>
            <a:xfrm>
              <a:off x="1436541" y="1913076"/>
              <a:ext cx="489110" cy="26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224BAD6-B956-033B-BF38-8B012B6DBA51}"/>
                </a:ext>
              </a:extLst>
            </p:cNvPr>
            <p:cNvSpPr txBox="1"/>
            <p:nvPr/>
          </p:nvSpPr>
          <p:spPr>
            <a:xfrm>
              <a:off x="1436541" y="3225071"/>
              <a:ext cx="489110" cy="26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8D2AF19-7728-4F60-092C-DA9C2D1335E9}"/>
                </a:ext>
              </a:extLst>
            </p:cNvPr>
            <p:cNvSpPr txBox="1"/>
            <p:nvPr/>
          </p:nvSpPr>
          <p:spPr>
            <a:xfrm>
              <a:off x="1436541" y="4537066"/>
              <a:ext cx="489110" cy="26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CF885E6A-29BA-5242-61F3-391D03DDC624}"/>
                </a:ext>
              </a:extLst>
            </p:cNvPr>
            <p:cNvSpPr/>
            <p:nvPr/>
          </p:nvSpPr>
          <p:spPr>
            <a:xfrm>
              <a:off x="2076707" y="3314488"/>
              <a:ext cx="744626" cy="3810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AEDB79A-4AC5-A196-E457-1BC7A90B0DF5}"/>
                </a:ext>
              </a:extLst>
            </p:cNvPr>
            <p:cNvSpPr txBox="1"/>
            <p:nvPr/>
          </p:nvSpPr>
          <p:spPr>
            <a:xfrm>
              <a:off x="1275987" y="1250130"/>
              <a:ext cx="904319" cy="29164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0">
                  <a:schemeClr val="accent2">
                    <a:lumMod val="45000"/>
                    <a:lumOff val="55000"/>
                  </a:schemeClr>
                </a:gs>
                <a:gs pos="16000">
                  <a:schemeClr val="accent2">
                    <a:lumMod val="45000"/>
                    <a:lumOff val="55000"/>
                  </a:schemeClr>
                </a:gs>
                <a:gs pos="36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客户需求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21ACF2-30AB-24CE-A90F-B774CC2A7A88}"/>
                </a:ext>
              </a:extLst>
            </p:cNvPr>
            <p:cNvSpPr/>
            <p:nvPr/>
          </p:nvSpPr>
          <p:spPr>
            <a:xfrm>
              <a:off x="3275842" y="2477941"/>
              <a:ext cx="1752544" cy="4128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科技馆</a:t>
              </a:r>
              <a:r>
                <a:rPr lang="zh-CN" altLang="en-US" sz="14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语料库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9E7DC28-59B2-7C6F-D805-259BE38BB623}"/>
                </a:ext>
              </a:extLst>
            </p:cNvPr>
            <p:cNvSpPr/>
            <p:nvPr/>
          </p:nvSpPr>
          <p:spPr>
            <a:xfrm>
              <a:off x="3275842" y="3554266"/>
              <a:ext cx="1752544" cy="4128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科技馆预约语料库模型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81D85B8-CD3A-4020-0916-40F2C7710E34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2074355" y="2684389"/>
              <a:ext cx="12014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15D1B2-514A-B38F-DAD6-3667C0E7073F}"/>
                </a:ext>
              </a:extLst>
            </p:cNvPr>
            <p:cNvSpPr txBox="1"/>
            <p:nvPr/>
          </p:nvSpPr>
          <p:spPr>
            <a:xfrm>
              <a:off x="2140198" y="228269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回复信息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1810C7A-92E5-6203-BF05-5FA4D64A38CB}"/>
                </a:ext>
              </a:extLst>
            </p:cNvPr>
            <p:cNvSpPr txBox="1"/>
            <p:nvPr/>
          </p:nvSpPr>
          <p:spPr>
            <a:xfrm>
              <a:off x="3667251" y="1184376"/>
              <a:ext cx="4949643" cy="29164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Appsmith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简道云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6AE45B53-AD29-3578-9BC5-40D7BD5EAAE0}"/>
                </a:ext>
              </a:extLst>
            </p:cNvPr>
            <p:cNvSpPr/>
            <p:nvPr/>
          </p:nvSpPr>
          <p:spPr>
            <a:xfrm>
              <a:off x="3108415" y="2103285"/>
              <a:ext cx="2075442" cy="2733705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EC5580E-BC13-C6BA-A410-75D52D22AE32}"/>
                </a:ext>
              </a:extLst>
            </p:cNvPr>
            <p:cNvSpPr txBox="1"/>
            <p:nvPr/>
          </p:nvSpPr>
          <p:spPr>
            <a:xfrm>
              <a:off x="3667252" y="1749907"/>
              <a:ext cx="869784" cy="26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ChatGPT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0E9103C-D70F-C657-BCF3-7F686F0C0540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5028386" y="3760714"/>
              <a:ext cx="9950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6626FD0-5C5C-8D11-C845-47A0477D2268}"/>
                </a:ext>
              </a:extLst>
            </p:cNvPr>
            <p:cNvSpPr txBox="1"/>
            <p:nvPr/>
          </p:nvSpPr>
          <p:spPr>
            <a:xfrm>
              <a:off x="5168375" y="348790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分流需求</a:t>
              </a:r>
            </a:p>
          </p:txBody>
        </p:sp>
        <p:sp>
          <p:nvSpPr>
            <p:cNvPr id="21" name="serving-drinks_76835">
              <a:extLst>
                <a:ext uri="{FF2B5EF4-FFF2-40B4-BE49-F238E27FC236}">
                  <a16:creationId xmlns:a16="http://schemas.microsoft.com/office/drawing/2014/main" id="{4C16A95C-1A98-FD1E-FCDC-96EB9C13869F}"/>
                </a:ext>
              </a:extLst>
            </p:cNvPr>
            <p:cNvSpPr/>
            <p:nvPr/>
          </p:nvSpPr>
          <p:spPr>
            <a:xfrm>
              <a:off x="5891021" y="2881226"/>
              <a:ext cx="419573" cy="609685"/>
            </a:xfrm>
            <a:custGeom>
              <a:avLst/>
              <a:gdLst>
                <a:gd name="connsiteX0" fmla="*/ 282686 w 398431"/>
                <a:gd name="connsiteY0" fmla="*/ 136454 h 588467"/>
                <a:gd name="connsiteX1" fmla="*/ 316964 w 398431"/>
                <a:gd name="connsiteY1" fmla="*/ 136454 h 588467"/>
                <a:gd name="connsiteX2" fmla="*/ 326313 w 398431"/>
                <a:gd name="connsiteY2" fmla="*/ 144899 h 588467"/>
                <a:gd name="connsiteX3" fmla="*/ 326313 w 398431"/>
                <a:gd name="connsiteY3" fmla="*/ 158677 h 588467"/>
                <a:gd name="connsiteX4" fmla="*/ 305390 w 398431"/>
                <a:gd name="connsiteY4" fmla="*/ 184455 h 588467"/>
                <a:gd name="connsiteX5" fmla="*/ 305390 w 398431"/>
                <a:gd name="connsiteY5" fmla="*/ 217790 h 588467"/>
                <a:gd name="connsiteX6" fmla="*/ 317410 w 398431"/>
                <a:gd name="connsiteY6" fmla="*/ 217790 h 588467"/>
                <a:gd name="connsiteX7" fmla="*/ 323197 w 398431"/>
                <a:gd name="connsiteY7" fmla="*/ 223568 h 588467"/>
                <a:gd name="connsiteX8" fmla="*/ 323197 w 398431"/>
                <a:gd name="connsiteY8" fmla="*/ 225345 h 588467"/>
                <a:gd name="connsiteX9" fmla="*/ 332991 w 398431"/>
                <a:gd name="connsiteY9" fmla="*/ 225345 h 588467"/>
                <a:gd name="connsiteX10" fmla="*/ 332545 w 398431"/>
                <a:gd name="connsiteY10" fmla="*/ 223568 h 588467"/>
                <a:gd name="connsiteX11" fmla="*/ 338778 w 398431"/>
                <a:gd name="connsiteY11" fmla="*/ 217790 h 588467"/>
                <a:gd name="connsiteX12" fmla="*/ 350798 w 398431"/>
                <a:gd name="connsiteY12" fmla="*/ 217790 h 588467"/>
                <a:gd name="connsiteX13" fmla="*/ 350798 w 398431"/>
                <a:gd name="connsiteY13" fmla="*/ 184455 h 588467"/>
                <a:gd name="connsiteX14" fmla="*/ 329874 w 398431"/>
                <a:gd name="connsiteY14" fmla="*/ 158677 h 588467"/>
                <a:gd name="connsiteX15" fmla="*/ 329874 w 398431"/>
                <a:gd name="connsiteY15" fmla="*/ 144899 h 588467"/>
                <a:gd name="connsiteX16" fmla="*/ 339668 w 398431"/>
                <a:gd name="connsiteY16" fmla="*/ 136454 h 588467"/>
                <a:gd name="connsiteX17" fmla="*/ 373947 w 398431"/>
                <a:gd name="connsiteY17" fmla="*/ 136454 h 588467"/>
                <a:gd name="connsiteX18" fmla="*/ 383295 w 398431"/>
                <a:gd name="connsiteY18" fmla="*/ 144899 h 588467"/>
                <a:gd name="connsiteX19" fmla="*/ 383295 w 398431"/>
                <a:gd name="connsiteY19" fmla="*/ 158677 h 588467"/>
                <a:gd name="connsiteX20" fmla="*/ 362372 w 398431"/>
                <a:gd name="connsiteY20" fmla="*/ 184455 h 588467"/>
                <a:gd name="connsiteX21" fmla="*/ 362372 w 398431"/>
                <a:gd name="connsiteY21" fmla="*/ 217790 h 588467"/>
                <a:gd name="connsiteX22" fmla="*/ 374392 w 398431"/>
                <a:gd name="connsiteY22" fmla="*/ 217790 h 588467"/>
                <a:gd name="connsiteX23" fmla="*/ 380179 w 398431"/>
                <a:gd name="connsiteY23" fmla="*/ 223568 h 588467"/>
                <a:gd name="connsiteX24" fmla="*/ 380179 w 398431"/>
                <a:gd name="connsiteY24" fmla="*/ 225345 h 588467"/>
                <a:gd name="connsiteX25" fmla="*/ 386857 w 398431"/>
                <a:gd name="connsiteY25" fmla="*/ 225345 h 588467"/>
                <a:gd name="connsiteX26" fmla="*/ 398431 w 398431"/>
                <a:gd name="connsiteY26" fmla="*/ 237346 h 588467"/>
                <a:gd name="connsiteX27" fmla="*/ 386857 w 398431"/>
                <a:gd name="connsiteY27" fmla="*/ 248902 h 588467"/>
                <a:gd name="connsiteX28" fmla="*/ 322752 w 398431"/>
                <a:gd name="connsiteY28" fmla="*/ 248902 h 588467"/>
                <a:gd name="connsiteX29" fmla="*/ 322752 w 398431"/>
                <a:gd name="connsiteY29" fmla="*/ 252457 h 588467"/>
                <a:gd name="connsiteX30" fmla="*/ 305390 w 398431"/>
                <a:gd name="connsiteY30" fmla="*/ 271125 h 588467"/>
                <a:gd name="connsiteX31" fmla="*/ 251524 w 398431"/>
                <a:gd name="connsiteY31" fmla="*/ 275569 h 588467"/>
                <a:gd name="connsiteX32" fmla="*/ 249743 w 398431"/>
                <a:gd name="connsiteY32" fmla="*/ 275569 h 588467"/>
                <a:gd name="connsiteX33" fmla="*/ 227039 w 398431"/>
                <a:gd name="connsiteY33" fmla="*/ 264902 h 588467"/>
                <a:gd name="connsiteX34" fmla="*/ 191870 w 398431"/>
                <a:gd name="connsiteY34" fmla="*/ 221345 h 588467"/>
                <a:gd name="connsiteX35" fmla="*/ 150914 w 398431"/>
                <a:gd name="connsiteY35" fmla="*/ 360905 h 588467"/>
                <a:gd name="connsiteX36" fmla="*/ 150914 w 398431"/>
                <a:gd name="connsiteY36" fmla="*/ 361349 h 588467"/>
                <a:gd name="connsiteX37" fmla="*/ 150914 w 398431"/>
                <a:gd name="connsiteY37" fmla="*/ 558688 h 588467"/>
                <a:gd name="connsiteX38" fmla="*/ 121532 w 398431"/>
                <a:gd name="connsiteY38" fmla="*/ 588467 h 588467"/>
                <a:gd name="connsiteX39" fmla="*/ 114410 w 398431"/>
                <a:gd name="connsiteY39" fmla="*/ 588467 h 588467"/>
                <a:gd name="connsiteX40" fmla="*/ 84583 w 398431"/>
                <a:gd name="connsiteY40" fmla="*/ 558688 h 588467"/>
                <a:gd name="connsiteX41" fmla="*/ 84583 w 398431"/>
                <a:gd name="connsiteY41" fmla="*/ 362238 h 588467"/>
                <a:gd name="connsiteX42" fmla="*/ 74789 w 398431"/>
                <a:gd name="connsiteY42" fmla="*/ 338682 h 588467"/>
                <a:gd name="connsiteX43" fmla="*/ 104171 w 398431"/>
                <a:gd name="connsiteY43" fmla="*/ 238679 h 588467"/>
                <a:gd name="connsiteX44" fmla="*/ 40065 w 398431"/>
                <a:gd name="connsiteY44" fmla="*/ 301792 h 588467"/>
                <a:gd name="connsiteX45" fmla="*/ 23149 w 398431"/>
                <a:gd name="connsiteY45" fmla="*/ 308903 h 588467"/>
                <a:gd name="connsiteX46" fmla="*/ 6677 w 398431"/>
                <a:gd name="connsiteY46" fmla="*/ 301792 h 588467"/>
                <a:gd name="connsiteX47" fmla="*/ 0 w 398431"/>
                <a:gd name="connsiteY47" fmla="*/ 285347 h 588467"/>
                <a:gd name="connsiteX48" fmla="*/ 7568 w 398431"/>
                <a:gd name="connsiteY48" fmla="*/ 268902 h 588467"/>
                <a:gd name="connsiteX49" fmla="*/ 129546 w 398431"/>
                <a:gd name="connsiteY49" fmla="*/ 150232 h 588467"/>
                <a:gd name="connsiteX50" fmla="*/ 134888 w 398431"/>
                <a:gd name="connsiteY50" fmla="*/ 146232 h 588467"/>
                <a:gd name="connsiteX51" fmla="*/ 150469 w 398431"/>
                <a:gd name="connsiteY51" fmla="*/ 143565 h 588467"/>
                <a:gd name="connsiteX52" fmla="*/ 192761 w 398431"/>
                <a:gd name="connsiteY52" fmla="*/ 155566 h 588467"/>
                <a:gd name="connsiteX53" fmla="*/ 199884 w 398431"/>
                <a:gd name="connsiteY53" fmla="*/ 160010 h 588467"/>
                <a:gd name="connsiteX54" fmla="*/ 201219 w 398431"/>
                <a:gd name="connsiteY54" fmla="*/ 161344 h 588467"/>
                <a:gd name="connsiteX55" fmla="*/ 201219 w 398431"/>
                <a:gd name="connsiteY55" fmla="*/ 161788 h 588467"/>
                <a:gd name="connsiteX56" fmla="*/ 203000 w 398431"/>
                <a:gd name="connsiteY56" fmla="*/ 163566 h 588467"/>
                <a:gd name="connsiteX57" fmla="*/ 244401 w 398431"/>
                <a:gd name="connsiteY57" fmla="*/ 224012 h 588467"/>
                <a:gd name="connsiteX58" fmla="*/ 257311 w 398431"/>
                <a:gd name="connsiteY58" fmla="*/ 231123 h 588467"/>
                <a:gd name="connsiteX59" fmla="*/ 267550 w 398431"/>
                <a:gd name="connsiteY59" fmla="*/ 225345 h 588467"/>
                <a:gd name="connsiteX60" fmla="*/ 276008 w 398431"/>
                <a:gd name="connsiteY60" fmla="*/ 225345 h 588467"/>
                <a:gd name="connsiteX61" fmla="*/ 275563 w 398431"/>
                <a:gd name="connsiteY61" fmla="*/ 223568 h 588467"/>
                <a:gd name="connsiteX62" fmla="*/ 281350 w 398431"/>
                <a:gd name="connsiteY62" fmla="*/ 217790 h 588467"/>
                <a:gd name="connsiteX63" fmla="*/ 293370 w 398431"/>
                <a:gd name="connsiteY63" fmla="*/ 217790 h 588467"/>
                <a:gd name="connsiteX64" fmla="*/ 293370 w 398431"/>
                <a:gd name="connsiteY64" fmla="*/ 184455 h 588467"/>
                <a:gd name="connsiteX65" fmla="*/ 272892 w 398431"/>
                <a:gd name="connsiteY65" fmla="*/ 158677 h 588467"/>
                <a:gd name="connsiteX66" fmla="*/ 272892 w 398431"/>
                <a:gd name="connsiteY66" fmla="*/ 144899 h 588467"/>
                <a:gd name="connsiteX67" fmla="*/ 282686 w 398431"/>
                <a:gd name="connsiteY67" fmla="*/ 136454 h 588467"/>
                <a:gd name="connsiteX68" fmla="*/ 196339 w 398431"/>
                <a:gd name="connsiteY68" fmla="*/ 0 h 588467"/>
                <a:gd name="connsiteX69" fmla="*/ 214588 w 398431"/>
                <a:gd name="connsiteY69" fmla="*/ 2666 h 588467"/>
                <a:gd name="connsiteX70" fmla="*/ 259099 w 398431"/>
                <a:gd name="connsiteY70" fmla="*/ 83990 h 588467"/>
                <a:gd name="connsiteX71" fmla="*/ 196339 w 398431"/>
                <a:gd name="connsiteY71" fmla="*/ 131096 h 588467"/>
                <a:gd name="connsiteX72" fmla="*/ 177645 w 398431"/>
                <a:gd name="connsiteY72" fmla="*/ 128430 h 588467"/>
                <a:gd name="connsiteX73" fmla="*/ 138476 w 398431"/>
                <a:gd name="connsiteY73" fmla="*/ 96878 h 588467"/>
                <a:gd name="connsiteX74" fmla="*/ 133134 w 398431"/>
                <a:gd name="connsiteY74" fmla="*/ 47106 h 588467"/>
                <a:gd name="connsiteX75" fmla="*/ 196339 w 398431"/>
                <a:gd name="connsiteY75" fmla="*/ 0 h 58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98431" h="588467">
                  <a:moveTo>
                    <a:pt x="282686" y="136454"/>
                  </a:moveTo>
                  <a:lnTo>
                    <a:pt x="316964" y="136454"/>
                  </a:lnTo>
                  <a:cubicBezTo>
                    <a:pt x="321416" y="136454"/>
                    <a:pt x="326313" y="139565"/>
                    <a:pt x="326313" y="144899"/>
                  </a:cubicBezTo>
                  <a:lnTo>
                    <a:pt x="326313" y="158677"/>
                  </a:lnTo>
                  <a:cubicBezTo>
                    <a:pt x="326313" y="171122"/>
                    <a:pt x="317410" y="181789"/>
                    <a:pt x="305390" y="184455"/>
                  </a:cubicBezTo>
                  <a:lnTo>
                    <a:pt x="305390" y="217790"/>
                  </a:lnTo>
                  <a:lnTo>
                    <a:pt x="317410" y="217790"/>
                  </a:lnTo>
                  <a:cubicBezTo>
                    <a:pt x="320526" y="217790"/>
                    <a:pt x="323197" y="220456"/>
                    <a:pt x="323197" y="223568"/>
                  </a:cubicBezTo>
                  <a:cubicBezTo>
                    <a:pt x="323197" y="224457"/>
                    <a:pt x="323197" y="224901"/>
                    <a:pt x="323197" y="225345"/>
                  </a:cubicBezTo>
                  <a:lnTo>
                    <a:pt x="332991" y="225345"/>
                  </a:lnTo>
                  <a:cubicBezTo>
                    <a:pt x="332991" y="224901"/>
                    <a:pt x="332545" y="224457"/>
                    <a:pt x="332545" y="223568"/>
                  </a:cubicBezTo>
                  <a:cubicBezTo>
                    <a:pt x="332545" y="220456"/>
                    <a:pt x="335216" y="217790"/>
                    <a:pt x="338778" y="217790"/>
                  </a:cubicBezTo>
                  <a:lnTo>
                    <a:pt x="350798" y="217790"/>
                  </a:lnTo>
                  <a:lnTo>
                    <a:pt x="350798" y="184455"/>
                  </a:lnTo>
                  <a:cubicBezTo>
                    <a:pt x="338778" y="181789"/>
                    <a:pt x="329874" y="171122"/>
                    <a:pt x="329874" y="158677"/>
                  </a:cubicBezTo>
                  <a:lnTo>
                    <a:pt x="329874" y="144899"/>
                  </a:lnTo>
                  <a:cubicBezTo>
                    <a:pt x="329874" y="140010"/>
                    <a:pt x="333881" y="136454"/>
                    <a:pt x="339668" y="136454"/>
                  </a:cubicBezTo>
                  <a:lnTo>
                    <a:pt x="373947" y="136454"/>
                  </a:lnTo>
                  <a:cubicBezTo>
                    <a:pt x="378398" y="136454"/>
                    <a:pt x="383295" y="139565"/>
                    <a:pt x="383295" y="144899"/>
                  </a:cubicBezTo>
                  <a:lnTo>
                    <a:pt x="383295" y="158677"/>
                  </a:lnTo>
                  <a:cubicBezTo>
                    <a:pt x="383295" y="171122"/>
                    <a:pt x="374392" y="181789"/>
                    <a:pt x="362372" y="184455"/>
                  </a:cubicBezTo>
                  <a:lnTo>
                    <a:pt x="362372" y="217790"/>
                  </a:lnTo>
                  <a:lnTo>
                    <a:pt x="374392" y="217790"/>
                  </a:lnTo>
                  <a:cubicBezTo>
                    <a:pt x="377953" y="217790"/>
                    <a:pt x="380179" y="220456"/>
                    <a:pt x="380179" y="223568"/>
                  </a:cubicBezTo>
                  <a:cubicBezTo>
                    <a:pt x="380179" y="224457"/>
                    <a:pt x="380179" y="224901"/>
                    <a:pt x="380179" y="225345"/>
                  </a:cubicBezTo>
                  <a:lnTo>
                    <a:pt x="386857" y="225345"/>
                  </a:lnTo>
                  <a:cubicBezTo>
                    <a:pt x="393089" y="225345"/>
                    <a:pt x="398431" y="230679"/>
                    <a:pt x="398431" y="237346"/>
                  </a:cubicBezTo>
                  <a:cubicBezTo>
                    <a:pt x="398431" y="243568"/>
                    <a:pt x="393089" y="248902"/>
                    <a:pt x="386857" y="248902"/>
                  </a:cubicBezTo>
                  <a:lnTo>
                    <a:pt x="322752" y="248902"/>
                  </a:lnTo>
                  <a:lnTo>
                    <a:pt x="322752" y="252457"/>
                  </a:lnTo>
                  <a:cubicBezTo>
                    <a:pt x="322752" y="261791"/>
                    <a:pt x="314738" y="270236"/>
                    <a:pt x="305390" y="271125"/>
                  </a:cubicBezTo>
                  <a:lnTo>
                    <a:pt x="251524" y="275569"/>
                  </a:lnTo>
                  <a:cubicBezTo>
                    <a:pt x="251079" y="275569"/>
                    <a:pt x="250633" y="275569"/>
                    <a:pt x="249743" y="275569"/>
                  </a:cubicBezTo>
                  <a:cubicBezTo>
                    <a:pt x="241730" y="275569"/>
                    <a:pt x="231936" y="271125"/>
                    <a:pt x="227039" y="264902"/>
                  </a:cubicBezTo>
                  <a:lnTo>
                    <a:pt x="191870" y="221345"/>
                  </a:lnTo>
                  <a:lnTo>
                    <a:pt x="150914" y="360905"/>
                  </a:lnTo>
                  <a:cubicBezTo>
                    <a:pt x="150914" y="360905"/>
                    <a:pt x="150914" y="360905"/>
                    <a:pt x="150914" y="361349"/>
                  </a:cubicBezTo>
                  <a:lnTo>
                    <a:pt x="150914" y="558688"/>
                  </a:lnTo>
                  <a:cubicBezTo>
                    <a:pt x="150914" y="575133"/>
                    <a:pt x="137559" y="588467"/>
                    <a:pt x="121532" y="588467"/>
                  </a:cubicBezTo>
                  <a:lnTo>
                    <a:pt x="114410" y="588467"/>
                  </a:lnTo>
                  <a:cubicBezTo>
                    <a:pt x="97938" y="588467"/>
                    <a:pt x="84583" y="575133"/>
                    <a:pt x="84583" y="558688"/>
                  </a:cubicBezTo>
                  <a:lnTo>
                    <a:pt x="84583" y="362238"/>
                  </a:lnTo>
                  <a:cubicBezTo>
                    <a:pt x="76570" y="357794"/>
                    <a:pt x="72118" y="348016"/>
                    <a:pt x="74789" y="338682"/>
                  </a:cubicBezTo>
                  <a:lnTo>
                    <a:pt x="104171" y="238679"/>
                  </a:lnTo>
                  <a:lnTo>
                    <a:pt x="40065" y="301792"/>
                  </a:lnTo>
                  <a:cubicBezTo>
                    <a:pt x="35614" y="306237"/>
                    <a:pt x="29381" y="308903"/>
                    <a:pt x="23149" y="308903"/>
                  </a:cubicBezTo>
                  <a:cubicBezTo>
                    <a:pt x="16916" y="308903"/>
                    <a:pt x="11129" y="306237"/>
                    <a:pt x="6677" y="301792"/>
                  </a:cubicBezTo>
                  <a:cubicBezTo>
                    <a:pt x="2226" y="297348"/>
                    <a:pt x="0" y="291570"/>
                    <a:pt x="0" y="285347"/>
                  </a:cubicBezTo>
                  <a:cubicBezTo>
                    <a:pt x="0" y="279125"/>
                    <a:pt x="2671" y="273347"/>
                    <a:pt x="7568" y="268902"/>
                  </a:cubicBezTo>
                  <a:lnTo>
                    <a:pt x="129546" y="150232"/>
                  </a:lnTo>
                  <a:cubicBezTo>
                    <a:pt x="131327" y="148454"/>
                    <a:pt x="133107" y="147565"/>
                    <a:pt x="134888" y="146232"/>
                  </a:cubicBezTo>
                  <a:cubicBezTo>
                    <a:pt x="139340" y="143121"/>
                    <a:pt x="145127" y="141787"/>
                    <a:pt x="150469" y="143565"/>
                  </a:cubicBezTo>
                  <a:lnTo>
                    <a:pt x="192761" y="155566"/>
                  </a:lnTo>
                  <a:cubicBezTo>
                    <a:pt x="195432" y="156455"/>
                    <a:pt x="198103" y="158232"/>
                    <a:pt x="199884" y="160010"/>
                  </a:cubicBezTo>
                  <a:cubicBezTo>
                    <a:pt x="200329" y="160455"/>
                    <a:pt x="200774" y="160899"/>
                    <a:pt x="201219" y="161344"/>
                  </a:cubicBezTo>
                  <a:cubicBezTo>
                    <a:pt x="201219" y="161344"/>
                    <a:pt x="201219" y="161344"/>
                    <a:pt x="201219" y="161788"/>
                  </a:cubicBezTo>
                  <a:cubicBezTo>
                    <a:pt x="202109" y="162233"/>
                    <a:pt x="202555" y="162677"/>
                    <a:pt x="203000" y="163566"/>
                  </a:cubicBezTo>
                  <a:lnTo>
                    <a:pt x="244401" y="224012"/>
                  </a:lnTo>
                  <a:cubicBezTo>
                    <a:pt x="247072" y="227568"/>
                    <a:pt x="252859" y="230679"/>
                    <a:pt x="257311" y="231123"/>
                  </a:cubicBezTo>
                  <a:cubicBezTo>
                    <a:pt x="259537" y="227568"/>
                    <a:pt x="263098" y="225345"/>
                    <a:pt x="267550" y="225345"/>
                  </a:cubicBezTo>
                  <a:lnTo>
                    <a:pt x="276008" y="225345"/>
                  </a:lnTo>
                  <a:cubicBezTo>
                    <a:pt x="276008" y="224901"/>
                    <a:pt x="275563" y="224457"/>
                    <a:pt x="275563" y="223568"/>
                  </a:cubicBezTo>
                  <a:cubicBezTo>
                    <a:pt x="275563" y="220456"/>
                    <a:pt x="278234" y="217790"/>
                    <a:pt x="281350" y="217790"/>
                  </a:cubicBezTo>
                  <a:lnTo>
                    <a:pt x="293370" y="217790"/>
                  </a:lnTo>
                  <a:lnTo>
                    <a:pt x="293370" y="184455"/>
                  </a:lnTo>
                  <a:cubicBezTo>
                    <a:pt x="281796" y="181789"/>
                    <a:pt x="272892" y="171122"/>
                    <a:pt x="272892" y="158677"/>
                  </a:cubicBezTo>
                  <a:lnTo>
                    <a:pt x="272892" y="144899"/>
                  </a:lnTo>
                  <a:cubicBezTo>
                    <a:pt x="272892" y="140010"/>
                    <a:pt x="276899" y="136454"/>
                    <a:pt x="282686" y="136454"/>
                  </a:cubicBezTo>
                  <a:close/>
                  <a:moveTo>
                    <a:pt x="196339" y="0"/>
                  </a:moveTo>
                  <a:cubicBezTo>
                    <a:pt x="202571" y="0"/>
                    <a:pt x="208802" y="889"/>
                    <a:pt x="214588" y="2666"/>
                  </a:cubicBezTo>
                  <a:cubicBezTo>
                    <a:pt x="249307" y="12887"/>
                    <a:pt x="269336" y="49328"/>
                    <a:pt x="259099" y="83990"/>
                  </a:cubicBezTo>
                  <a:cubicBezTo>
                    <a:pt x="251087" y="111543"/>
                    <a:pt x="225271" y="131096"/>
                    <a:pt x="196339" y="131096"/>
                  </a:cubicBezTo>
                  <a:cubicBezTo>
                    <a:pt x="190108" y="131096"/>
                    <a:pt x="183876" y="130207"/>
                    <a:pt x="177645" y="128430"/>
                  </a:cubicBezTo>
                  <a:cubicBezTo>
                    <a:pt x="160731" y="123541"/>
                    <a:pt x="146933" y="112431"/>
                    <a:pt x="138476" y="96878"/>
                  </a:cubicBezTo>
                  <a:cubicBezTo>
                    <a:pt x="130019" y="81768"/>
                    <a:pt x="128238" y="63993"/>
                    <a:pt x="133134" y="47106"/>
                  </a:cubicBezTo>
                  <a:cubicBezTo>
                    <a:pt x="141146" y="19553"/>
                    <a:pt x="167407" y="0"/>
                    <a:pt x="196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serving-drinks_76835">
              <a:extLst>
                <a:ext uri="{FF2B5EF4-FFF2-40B4-BE49-F238E27FC236}">
                  <a16:creationId xmlns:a16="http://schemas.microsoft.com/office/drawing/2014/main" id="{AC0255E6-CBFD-62EB-B5DF-DA672CC2BE1A}"/>
                </a:ext>
              </a:extLst>
            </p:cNvPr>
            <p:cNvSpPr/>
            <p:nvPr/>
          </p:nvSpPr>
          <p:spPr>
            <a:xfrm>
              <a:off x="5861782" y="3554266"/>
              <a:ext cx="448812" cy="609685"/>
            </a:xfrm>
            <a:custGeom>
              <a:avLst/>
              <a:gdLst>
                <a:gd name="connsiteX0" fmla="*/ 282686 w 398431"/>
                <a:gd name="connsiteY0" fmla="*/ 136454 h 588467"/>
                <a:gd name="connsiteX1" fmla="*/ 316964 w 398431"/>
                <a:gd name="connsiteY1" fmla="*/ 136454 h 588467"/>
                <a:gd name="connsiteX2" fmla="*/ 326313 w 398431"/>
                <a:gd name="connsiteY2" fmla="*/ 144899 h 588467"/>
                <a:gd name="connsiteX3" fmla="*/ 326313 w 398431"/>
                <a:gd name="connsiteY3" fmla="*/ 158677 h 588467"/>
                <a:gd name="connsiteX4" fmla="*/ 305390 w 398431"/>
                <a:gd name="connsiteY4" fmla="*/ 184455 h 588467"/>
                <a:gd name="connsiteX5" fmla="*/ 305390 w 398431"/>
                <a:gd name="connsiteY5" fmla="*/ 217790 h 588467"/>
                <a:gd name="connsiteX6" fmla="*/ 317410 w 398431"/>
                <a:gd name="connsiteY6" fmla="*/ 217790 h 588467"/>
                <a:gd name="connsiteX7" fmla="*/ 323197 w 398431"/>
                <a:gd name="connsiteY7" fmla="*/ 223568 h 588467"/>
                <a:gd name="connsiteX8" fmla="*/ 323197 w 398431"/>
                <a:gd name="connsiteY8" fmla="*/ 225345 h 588467"/>
                <a:gd name="connsiteX9" fmla="*/ 332991 w 398431"/>
                <a:gd name="connsiteY9" fmla="*/ 225345 h 588467"/>
                <a:gd name="connsiteX10" fmla="*/ 332545 w 398431"/>
                <a:gd name="connsiteY10" fmla="*/ 223568 h 588467"/>
                <a:gd name="connsiteX11" fmla="*/ 338778 w 398431"/>
                <a:gd name="connsiteY11" fmla="*/ 217790 h 588467"/>
                <a:gd name="connsiteX12" fmla="*/ 350798 w 398431"/>
                <a:gd name="connsiteY12" fmla="*/ 217790 h 588467"/>
                <a:gd name="connsiteX13" fmla="*/ 350798 w 398431"/>
                <a:gd name="connsiteY13" fmla="*/ 184455 h 588467"/>
                <a:gd name="connsiteX14" fmla="*/ 329874 w 398431"/>
                <a:gd name="connsiteY14" fmla="*/ 158677 h 588467"/>
                <a:gd name="connsiteX15" fmla="*/ 329874 w 398431"/>
                <a:gd name="connsiteY15" fmla="*/ 144899 h 588467"/>
                <a:gd name="connsiteX16" fmla="*/ 339668 w 398431"/>
                <a:gd name="connsiteY16" fmla="*/ 136454 h 588467"/>
                <a:gd name="connsiteX17" fmla="*/ 373947 w 398431"/>
                <a:gd name="connsiteY17" fmla="*/ 136454 h 588467"/>
                <a:gd name="connsiteX18" fmla="*/ 383295 w 398431"/>
                <a:gd name="connsiteY18" fmla="*/ 144899 h 588467"/>
                <a:gd name="connsiteX19" fmla="*/ 383295 w 398431"/>
                <a:gd name="connsiteY19" fmla="*/ 158677 h 588467"/>
                <a:gd name="connsiteX20" fmla="*/ 362372 w 398431"/>
                <a:gd name="connsiteY20" fmla="*/ 184455 h 588467"/>
                <a:gd name="connsiteX21" fmla="*/ 362372 w 398431"/>
                <a:gd name="connsiteY21" fmla="*/ 217790 h 588467"/>
                <a:gd name="connsiteX22" fmla="*/ 374392 w 398431"/>
                <a:gd name="connsiteY22" fmla="*/ 217790 h 588467"/>
                <a:gd name="connsiteX23" fmla="*/ 380179 w 398431"/>
                <a:gd name="connsiteY23" fmla="*/ 223568 h 588467"/>
                <a:gd name="connsiteX24" fmla="*/ 380179 w 398431"/>
                <a:gd name="connsiteY24" fmla="*/ 225345 h 588467"/>
                <a:gd name="connsiteX25" fmla="*/ 386857 w 398431"/>
                <a:gd name="connsiteY25" fmla="*/ 225345 h 588467"/>
                <a:gd name="connsiteX26" fmla="*/ 398431 w 398431"/>
                <a:gd name="connsiteY26" fmla="*/ 237346 h 588467"/>
                <a:gd name="connsiteX27" fmla="*/ 386857 w 398431"/>
                <a:gd name="connsiteY27" fmla="*/ 248902 h 588467"/>
                <a:gd name="connsiteX28" fmla="*/ 322752 w 398431"/>
                <a:gd name="connsiteY28" fmla="*/ 248902 h 588467"/>
                <a:gd name="connsiteX29" fmla="*/ 322752 w 398431"/>
                <a:gd name="connsiteY29" fmla="*/ 252457 h 588467"/>
                <a:gd name="connsiteX30" fmla="*/ 305390 w 398431"/>
                <a:gd name="connsiteY30" fmla="*/ 271125 h 588467"/>
                <a:gd name="connsiteX31" fmla="*/ 251524 w 398431"/>
                <a:gd name="connsiteY31" fmla="*/ 275569 h 588467"/>
                <a:gd name="connsiteX32" fmla="*/ 249743 w 398431"/>
                <a:gd name="connsiteY32" fmla="*/ 275569 h 588467"/>
                <a:gd name="connsiteX33" fmla="*/ 227039 w 398431"/>
                <a:gd name="connsiteY33" fmla="*/ 264902 h 588467"/>
                <a:gd name="connsiteX34" fmla="*/ 191870 w 398431"/>
                <a:gd name="connsiteY34" fmla="*/ 221345 h 588467"/>
                <a:gd name="connsiteX35" fmla="*/ 150914 w 398431"/>
                <a:gd name="connsiteY35" fmla="*/ 360905 h 588467"/>
                <a:gd name="connsiteX36" fmla="*/ 150914 w 398431"/>
                <a:gd name="connsiteY36" fmla="*/ 361349 h 588467"/>
                <a:gd name="connsiteX37" fmla="*/ 150914 w 398431"/>
                <a:gd name="connsiteY37" fmla="*/ 558688 h 588467"/>
                <a:gd name="connsiteX38" fmla="*/ 121532 w 398431"/>
                <a:gd name="connsiteY38" fmla="*/ 588467 h 588467"/>
                <a:gd name="connsiteX39" fmla="*/ 114410 w 398431"/>
                <a:gd name="connsiteY39" fmla="*/ 588467 h 588467"/>
                <a:gd name="connsiteX40" fmla="*/ 84583 w 398431"/>
                <a:gd name="connsiteY40" fmla="*/ 558688 h 588467"/>
                <a:gd name="connsiteX41" fmla="*/ 84583 w 398431"/>
                <a:gd name="connsiteY41" fmla="*/ 362238 h 588467"/>
                <a:gd name="connsiteX42" fmla="*/ 74789 w 398431"/>
                <a:gd name="connsiteY42" fmla="*/ 338682 h 588467"/>
                <a:gd name="connsiteX43" fmla="*/ 104171 w 398431"/>
                <a:gd name="connsiteY43" fmla="*/ 238679 h 588467"/>
                <a:gd name="connsiteX44" fmla="*/ 40065 w 398431"/>
                <a:gd name="connsiteY44" fmla="*/ 301792 h 588467"/>
                <a:gd name="connsiteX45" fmla="*/ 23149 w 398431"/>
                <a:gd name="connsiteY45" fmla="*/ 308903 h 588467"/>
                <a:gd name="connsiteX46" fmla="*/ 6677 w 398431"/>
                <a:gd name="connsiteY46" fmla="*/ 301792 h 588467"/>
                <a:gd name="connsiteX47" fmla="*/ 0 w 398431"/>
                <a:gd name="connsiteY47" fmla="*/ 285347 h 588467"/>
                <a:gd name="connsiteX48" fmla="*/ 7568 w 398431"/>
                <a:gd name="connsiteY48" fmla="*/ 268902 h 588467"/>
                <a:gd name="connsiteX49" fmla="*/ 129546 w 398431"/>
                <a:gd name="connsiteY49" fmla="*/ 150232 h 588467"/>
                <a:gd name="connsiteX50" fmla="*/ 134888 w 398431"/>
                <a:gd name="connsiteY50" fmla="*/ 146232 h 588467"/>
                <a:gd name="connsiteX51" fmla="*/ 150469 w 398431"/>
                <a:gd name="connsiteY51" fmla="*/ 143565 h 588467"/>
                <a:gd name="connsiteX52" fmla="*/ 192761 w 398431"/>
                <a:gd name="connsiteY52" fmla="*/ 155566 h 588467"/>
                <a:gd name="connsiteX53" fmla="*/ 199884 w 398431"/>
                <a:gd name="connsiteY53" fmla="*/ 160010 h 588467"/>
                <a:gd name="connsiteX54" fmla="*/ 201219 w 398431"/>
                <a:gd name="connsiteY54" fmla="*/ 161344 h 588467"/>
                <a:gd name="connsiteX55" fmla="*/ 201219 w 398431"/>
                <a:gd name="connsiteY55" fmla="*/ 161788 h 588467"/>
                <a:gd name="connsiteX56" fmla="*/ 203000 w 398431"/>
                <a:gd name="connsiteY56" fmla="*/ 163566 h 588467"/>
                <a:gd name="connsiteX57" fmla="*/ 244401 w 398431"/>
                <a:gd name="connsiteY57" fmla="*/ 224012 h 588467"/>
                <a:gd name="connsiteX58" fmla="*/ 257311 w 398431"/>
                <a:gd name="connsiteY58" fmla="*/ 231123 h 588467"/>
                <a:gd name="connsiteX59" fmla="*/ 267550 w 398431"/>
                <a:gd name="connsiteY59" fmla="*/ 225345 h 588467"/>
                <a:gd name="connsiteX60" fmla="*/ 276008 w 398431"/>
                <a:gd name="connsiteY60" fmla="*/ 225345 h 588467"/>
                <a:gd name="connsiteX61" fmla="*/ 275563 w 398431"/>
                <a:gd name="connsiteY61" fmla="*/ 223568 h 588467"/>
                <a:gd name="connsiteX62" fmla="*/ 281350 w 398431"/>
                <a:gd name="connsiteY62" fmla="*/ 217790 h 588467"/>
                <a:gd name="connsiteX63" fmla="*/ 293370 w 398431"/>
                <a:gd name="connsiteY63" fmla="*/ 217790 h 588467"/>
                <a:gd name="connsiteX64" fmla="*/ 293370 w 398431"/>
                <a:gd name="connsiteY64" fmla="*/ 184455 h 588467"/>
                <a:gd name="connsiteX65" fmla="*/ 272892 w 398431"/>
                <a:gd name="connsiteY65" fmla="*/ 158677 h 588467"/>
                <a:gd name="connsiteX66" fmla="*/ 272892 w 398431"/>
                <a:gd name="connsiteY66" fmla="*/ 144899 h 588467"/>
                <a:gd name="connsiteX67" fmla="*/ 282686 w 398431"/>
                <a:gd name="connsiteY67" fmla="*/ 136454 h 588467"/>
                <a:gd name="connsiteX68" fmla="*/ 196339 w 398431"/>
                <a:gd name="connsiteY68" fmla="*/ 0 h 588467"/>
                <a:gd name="connsiteX69" fmla="*/ 214588 w 398431"/>
                <a:gd name="connsiteY69" fmla="*/ 2666 h 588467"/>
                <a:gd name="connsiteX70" fmla="*/ 259099 w 398431"/>
                <a:gd name="connsiteY70" fmla="*/ 83990 h 588467"/>
                <a:gd name="connsiteX71" fmla="*/ 196339 w 398431"/>
                <a:gd name="connsiteY71" fmla="*/ 131096 h 588467"/>
                <a:gd name="connsiteX72" fmla="*/ 177645 w 398431"/>
                <a:gd name="connsiteY72" fmla="*/ 128430 h 588467"/>
                <a:gd name="connsiteX73" fmla="*/ 138476 w 398431"/>
                <a:gd name="connsiteY73" fmla="*/ 96878 h 588467"/>
                <a:gd name="connsiteX74" fmla="*/ 133134 w 398431"/>
                <a:gd name="connsiteY74" fmla="*/ 47106 h 588467"/>
                <a:gd name="connsiteX75" fmla="*/ 196339 w 398431"/>
                <a:gd name="connsiteY75" fmla="*/ 0 h 58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98431" h="588467">
                  <a:moveTo>
                    <a:pt x="282686" y="136454"/>
                  </a:moveTo>
                  <a:lnTo>
                    <a:pt x="316964" y="136454"/>
                  </a:lnTo>
                  <a:cubicBezTo>
                    <a:pt x="321416" y="136454"/>
                    <a:pt x="326313" y="139565"/>
                    <a:pt x="326313" y="144899"/>
                  </a:cubicBezTo>
                  <a:lnTo>
                    <a:pt x="326313" y="158677"/>
                  </a:lnTo>
                  <a:cubicBezTo>
                    <a:pt x="326313" y="171122"/>
                    <a:pt x="317410" y="181789"/>
                    <a:pt x="305390" y="184455"/>
                  </a:cubicBezTo>
                  <a:lnTo>
                    <a:pt x="305390" y="217790"/>
                  </a:lnTo>
                  <a:lnTo>
                    <a:pt x="317410" y="217790"/>
                  </a:lnTo>
                  <a:cubicBezTo>
                    <a:pt x="320526" y="217790"/>
                    <a:pt x="323197" y="220456"/>
                    <a:pt x="323197" y="223568"/>
                  </a:cubicBezTo>
                  <a:cubicBezTo>
                    <a:pt x="323197" y="224457"/>
                    <a:pt x="323197" y="224901"/>
                    <a:pt x="323197" y="225345"/>
                  </a:cubicBezTo>
                  <a:lnTo>
                    <a:pt x="332991" y="225345"/>
                  </a:lnTo>
                  <a:cubicBezTo>
                    <a:pt x="332991" y="224901"/>
                    <a:pt x="332545" y="224457"/>
                    <a:pt x="332545" y="223568"/>
                  </a:cubicBezTo>
                  <a:cubicBezTo>
                    <a:pt x="332545" y="220456"/>
                    <a:pt x="335216" y="217790"/>
                    <a:pt x="338778" y="217790"/>
                  </a:cubicBezTo>
                  <a:lnTo>
                    <a:pt x="350798" y="217790"/>
                  </a:lnTo>
                  <a:lnTo>
                    <a:pt x="350798" y="184455"/>
                  </a:lnTo>
                  <a:cubicBezTo>
                    <a:pt x="338778" y="181789"/>
                    <a:pt x="329874" y="171122"/>
                    <a:pt x="329874" y="158677"/>
                  </a:cubicBezTo>
                  <a:lnTo>
                    <a:pt x="329874" y="144899"/>
                  </a:lnTo>
                  <a:cubicBezTo>
                    <a:pt x="329874" y="140010"/>
                    <a:pt x="333881" y="136454"/>
                    <a:pt x="339668" y="136454"/>
                  </a:cubicBezTo>
                  <a:lnTo>
                    <a:pt x="373947" y="136454"/>
                  </a:lnTo>
                  <a:cubicBezTo>
                    <a:pt x="378398" y="136454"/>
                    <a:pt x="383295" y="139565"/>
                    <a:pt x="383295" y="144899"/>
                  </a:cubicBezTo>
                  <a:lnTo>
                    <a:pt x="383295" y="158677"/>
                  </a:lnTo>
                  <a:cubicBezTo>
                    <a:pt x="383295" y="171122"/>
                    <a:pt x="374392" y="181789"/>
                    <a:pt x="362372" y="184455"/>
                  </a:cubicBezTo>
                  <a:lnTo>
                    <a:pt x="362372" y="217790"/>
                  </a:lnTo>
                  <a:lnTo>
                    <a:pt x="374392" y="217790"/>
                  </a:lnTo>
                  <a:cubicBezTo>
                    <a:pt x="377953" y="217790"/>
                    <a:pt x="380179" y="220456"/>
                    <a:pt x="380179" y="223568"/>
                  </a:cubicBezTo>
                  <a:cubicBezTo>
                    <a:pt x="380179" y="224457"/>
                    <a:pt x="380179" y="224901"/>
                    <a:pt x="380179" y="225345"/>
                  </a:cubicBezTo>
                  <a:lnTo>
                    <a:pt x="386857" y="225345"/>
                  </a:lnTo>
                  <a:cubicBezTo>
                    <a:pt x="393089" y="225345"/>
                    <a:pt x="398431" y="230679"/>
                    <a:pt x="398431" y="237346"/>
                  </a:cubicBezTo>
                  <a:cubicBezTo>
                    <a:pt x="398431" y="243568"/>
                    <a:pt x="393089" y="248902"/>
                    <a:pt x="386857" y="248902"/>
                  </a:cubicBezTo>
                  <a:lnTo>
                    <a:pt x="322752" y="248902"/>
                  </a:lnTo>
                  <a:lnTo>
                    <a:pt x="322752" y="252457"/>
                  </a:lnTo>
                  <a:cubicBezTo>
                    <a:pt x="322752" y="261791"/>
                    <a:pt x="314738" y="270236"/>
                    <a:pt x="305390" y="271125"/>
                  </a:cubicBezTo>
                  <a:lnTo>
                    <a:pt x="251524" y="275569"/>
                  </a:lnTo>
                  <a:cubicBezTo>
                    <a:pt x="251079" y="275569"/>
                    <a:pt x="250633" y="275569"/>
                    <a:pt x="249743" y="275569"/>
                  </a:cubicBezTo>
                  <a:cubicBezTo>
                    <a:pt x="241730" y="275569"/>
                    <a:pt x="231936" y="271125"/>
                    <a:pt x="227039" y="264902"/>
                  </a:cubicBezTo>
                  <a:lnTo>
                    <a:pt x="191870" y="221345"/>
                  </a:lnTo>
                  <a:lnTo>
                    <a:pt x="150914" y="360905"/>
                  </a:lnTo>
                  <a:cubicBezTo>
                    <a:pt x="150914" y="360905"/>
                    <a:pt x="150914" y="360905"/>
                    <a:pt x="150914" y="361349"/>
                  </a:cubicBezTo>
                  <a:lnTo>
                    <a:pt x="150914" y="558688"/>
                  </a:lnTo>
                  <a:cubicBezTo>
                    <a:pt x="150914" y="575133"/>
                    <a:pt x="137559" y="588467"/>
                    <a:pt x="121532" y="588467"/>
                  </a:cubicBezTo>
                  <a:lnTo>
                    <a:pt x="114410" y="588467"/>
                  </a:lnTo>
                  <a:cubicBezTo>
                    <a:pt x="97938" y="588467"/>
                    <a:pt x="84583" y="575133"/>
                    <a:pt x="84583" y="558688"/>
                  </a:cubicBezTo>
                  <a:lnTo>
                    <a:pt x="84583" y="362238"/>
                  </a:lnTo>
                  <a:cubicBezTo>
                    <a:pt x="76570" y="357794"/>
                    <a:pt x="72118" y="348016"/>
                    <a:pt x="74789" y="338682"/>
                  </a:cubicBezTo>
                  <a:lnTo>
                    <a:pt x="104171" y="238679"/>
                  </a:lnTo>
                  <a:lnTo>
                    <a:pt x="40065" y="301792"/>
                  </a:lnTo>
                  <a:cubicBezTo>
                    <a:pt x="35614" y="306237"/>
                    <a:pt x="29381" y="308903"/>
                    <a:pt x="23149" y="308903"/>
                  </a:cubicBezTo>
                  <a:cubicBezTo>
                    <a:pt x="16916" y="308903"/>
                    <a:pt x="11129" y="306237"/>
                    <a:pt x="6677" y="301792"/>
                  </a:cubicBezTo>
                  <a:cubicBezTo>
                    <a:pt x="2226" y="297348"/>
                    <a:pt x="0" y="291570"/>
                    <a:pt x="0" y="285347"/>
                  </a:cubicBezTo>
                  <a:cubicBezTo>
                    <a:pt x="0" y="279125"/>
                    <a:pt x="2671" y="273347"/>
                    <a:pt x="7568" y="268902"/>
                  </a:cubicBezTo>
                  <a:lnTo>
                    <a:pt x="129546" y="150232"/>
                  </a:lnTo>
                  <a:cubicBezTo>
                    <a:pt x="131327" y="148454"/>
                    <a:pt x="133107" y="147565"/>
                    <a:pt x="134888" y="146232"/>
                  </a:cubicBezTo>
                  <a:cubicBezTo>
                    <a:pt x="139340" y="143121"/>
                    <a:pt x="145127" y="141787"/>
                    <a:pt x="150469" y="143565"/>
                  </a:cubicBezTo>
                  <a:lnTo>
                    <a:pt x="192761" y="155566"/>
                  </a:lnTo>
                  <a:cubicBezTo>
                    <a:pt x="195432" y="156455"/>
                    <a:pt x="198103" y="158232"/>
                    <a:pt x="199884" y="160010"/>
                  </a:cubicBezTo>
                  <a:cubicBezTo>
                    <a:pt x="200329" y="160455"/>
                    <a:pt x="200774" y="160899"/>
                    <a:pt x="201219" y="161344"/>
                  </a:cubicBezTo>
                  <a:cubicBezTo>
                    <a:pt x="201219" y="161344"/>
                    <a:pt x="201219" y="161344"/>
                    <a:pt x="201219" y="161788"/>
                  </a:cubicBezTo>
                  <a:cubicBezTo>
                    <a:pt x="202109" y="162233"/>
                    <a:pt x="202555" y="162677"/>
                    <a:pt x="203000" y="163566"/>
                  </a:cubicBezTo>
                  <a:lnTo>
                    <a:pt x="244401" y="224012"/>
                  </a:lnTo>
                  <a:cubicBezTo>
                    <a:pt x="247072" y="227568"/>
                    <a:pt x="252859" y="230679"/>
                    <a:pt x="257311" y="231123"/>
                  </a:cubicBezTo>
                  <a:cubicBezTo>
                    <a:pt x="259537" y="227568"/>
                    <a:pt x="263098" y="225345"/>
                    <a:pt x="267550" y="225345"/>
                  </a:cubicBezTo>
                  <a:lnTo>
                    <a:pt x="276008" y="225345"/>
                  </a:lnTo>
                  <a:cubicBezTo>
                    <a:pt x="276008" y="224901"/>
                    <a:pt x="275563" y="224457"/>
                    <a:pt x="275563" y="223568"/>
                  </a:cubicBezTo>
                  <a:cubicBezTo>
                    <a:pt x="275563" y="220456"/>
                    <a:pt x="278234" y="217790"/>
                    <a:pt x="281350" y="217790"/>
                  </a:cubicBezTo>
                  <a:lnTo>
                    <a:pt x="293370" y="217790"/>
                  </a:lnTo>
                  <a:lnTo>
                    <a:pt x="293370" y="184455"/>
                  </a:lnTo>
                  <a:cubicBezTo>
                    <a:pt x="281796" y="181789"/>
                    <a:pt x="272892" y="171122"/>
                    <a:pt x="272892" y="158677"/>
                  </a:cubicBezTo>
                  <a:lnTo>
                    <a:pt x="272892" y="144899"/>
                  </a:lnTo>
                  <a:cubicBezTo>
                    <a:pt x="272892" y="140010"/>
                    <a:pt x="276899" y="136454"/>
                    <a:pt x="282686" y="136454"/>
                  </a:cubicBezTo>
                  <a:close/>
                  <a:moveTo>
                    <a:pt x="196339" y="0"/>
                  </a:moveTo>
                  <a:cubicBezTo>
                    <a:pt x="202571" y="0"/>
                    <a:pt x="208802" y="889"/>
                    <a:pt x="214588" y="2666"/>
                  </a:cubicBezTo>
                  <a:cubicBezTo>
                    <a:pt x="249307" y="12887"/>
                    <a:pt x="269336" y="49328"/>
                    <a:pt x="259099" y="83990"/>
                  </a:cubicBezTo>
                  <a:cubicBezTo>
                    <a:pt x="251087" y="111543"/>
                    <a:pt x="225271" y="131096"/>
                    <a:pt x="196339" y="131096"/>
                  </a:cubicBezTo>
                  <a:cubicBezTo>
                    <a:pt x="190108" y="131096"/>
                    <a:pt x="183876" y="130207"/>
                    <a:pt x="177645" y="128430"/>
                  </a:cubicBezTo>
                  <a:cubicBezTo>
                    <a:pt x="160731" y="123541"/>
                    <a:pt x="146933" y="112431"/>
                    <a:pt x="138476" y="96878"/>
                  </a:cubicBezTo>
                  <a:cubicBezTo>
                    <a:pt x="130019" y="81768"/>
                    <a:pt x="128238" y="63993"/>
                    <a:pt x="133134" y="47106"/>
                  </a:cubicBezTo>
                  <a:cubicBezTo>
                    <a:pt x="141146" y="19553"/>
                    <a:pt x="167407" y="0"/>
                    <a:pt x="196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serving-drinks_76835">
              <a:extLst>
                <a:ext uri="{FF2B5EF4-FFF2-40B4-BE49-F238E27FC236}">
                  <a16:creationId xmlns:a16="http://schemas.microsoft.com/office/drawing/2014/main" id="{77E6967D-2FFE-A089-F7CE-E849DF0A7EF2}"/>
                </a:ext>
              </a:extLst>
            </p:cNvPr>
            <p:cNvSpPr/>
            <p:nvPr/>
          </p:nvSpPr>
          <p:spPr>
            <a:xfrm>
              <a:off x="5868004" y="4227306"/>
              <a:ext cx="442591" cy="609685"/>
            </a:xfrm>
            <a:custGeom>
              <a:avLst/>
              <a:gdLst>
                <a:gd name="connsiteX0" fmla="*/ 282686 w 398431"/>
                <a:gd name="connsiteY0" fmla="*/ 136454 h 588467"/>
                <a:gd name="connsiteX1" fmla="*/ 316964 w 398431"/>
                <a:gd name="connsiteY1" fmla="*/ 136454 h 588467"/>
                <a:gd name="connsiteX2" fmla="*/ 326313 w 398431"/>
                <a:gd name="connsiteY2" fmla="*/ 144899 h 588467"/>
                <a:gd name="connsiteX3" fmla="*/ 326313 w 398431"/>
                <a:gd name="connsiteY3" fmla="*/ 158677 h 588467"/>
                <a:gd name="connsiteX4" fmla="*/ 305390 w 398431"/>
                <a:gd name="connsiteY4" fmla="*/ 184455 h 588467"/>
                <a:gd name="connsiteX5" fmla="*/ 305390 w 398431"/>
                <a:gd name="connsiteY5" fmla="*/ 217790 h 588467"/>
                <a:gd name="connsiteX6" fmla="*/ 317410 w 398431"/>
                <a:gd name="connsiteY6" fmla="*/ 217790 h 588467"/>
                <a:gd name="connsiteX7" fmla="*/ 323197 w 398431"/>
                <a:gd name="connsiteY7" fmla="*/ 223568 h 588467"/>
                <a:gd name="connsiteX8" fmla="*/ 323197 w 398431"/>
                <a:gd name="connsiteY8" fmla="*/ 225345 h 588467"/>
                <a:gd name="connsiteX9" fmla="*/ 332991 w 398431"/>
                <a:gd name="connsiteY9" fmla="*/ 225345 h 588467"/>
                <a:gd name="connsiteX10" fmla="*/ 332545 w 398431"/>
                <a:gd name="connsiteY10" fmla="*/ 223568 h 588467"/>
                <a:gd name="connsiteX11" fmla="*/ 338778 w 398431"/>
                <a:gd name="connsiteY11" fmla="*/ 217790 h 588467"/>
                <a:gd name="connsiteX12" fmla="*/ 350798 w 398431"/>
                <a:gd name="connsiteY12" fmla="*/ 217790 h 588467"/>
                <a:gd name="connsiteX13" fmla="*/ 350798 w 398431"/>
                <a:gd name="connsiteY13" fmla="*/ 184455 h 588467"/>
                <a:gd name="connsiteX14" fmla="*/ 329874 w 398431"/>
                <a:gd name="connsiteY14" fmla="*/ 158677 h 588467"/>
                <a:gd name="connsiteX15" fmla="*/ 329874 w 398431"/>
                <a:gd name="connsiteY15" fmla="*/ 144899 h 588467"/>
                <a:gd name="connsiteX16" fmla="*/ 339668 w 398431"/>
                <a:gd name="connsiteY16" fmla="*/ 136454 h 588467"/>
                <a:gd name="connsiteX17" fmla="*/ 373947 w 398431"/>
                <a:gd name="connsiteY17" fmla="*/ 136454 h 588467"/>
                <a:gd name="connsiteX18" fmla="*/ 383295 w 398431"/>
                <a:gd name="connsiteY18" fmla="*/ 144899 h 588467"/>
                <a:gd name="connsiteX19" fmla="*/ 383295 w 398431"/>
                <a:gd name="connsiteY19" fmla="*/ 158677 h 588467"/>
                <a:gd name="connsiteX20" fmla="*/ 362372 w 398431"/>
                <a:gd name="connsiteY20" fmla="*/ 184455 h 588467"/>
                <a:gd name="connsiteX21" fmla="*/ 362372 w 398431"/>
                <a:gd name="connsiteY21" fmla="*/ 217790 h 588467"/>
                <a:gd name="connsiteX22" fmla="*/ 374392 w 398431"/>
                <a:gd name="connsiteY22" fmla="*/ 217790 h 588467"/>
                <a:gd name="connsiteX23" fmla="*/ 380179 w 398431"/>
                <a:gd name="connsiteY23" fmla="*/ 223568 h 588467"/>
                <a:gd name="connsiteX24" fmla="*/ 380179 w 398431"/>
                <a:gd name="connsiteY24" fmla="*/ 225345 h 588467"/>
                <a:gd name="connsiteX25" fmla="*/ 386857 w 398431"/>
                <a:gd name="connsiteY25" fmla="*/ 225345 h 588467"/>
                <a:gd name="connsiteX26" fmla="*/ 398431 w 398431"/>
                <a:gd name="connsiteY26" fmla="*/ 237346 h 588467"/>
                <a:gd name="connsiteX27" fmla="*/ 386857 w 398431"/>
                <a:gd name="connsiteY27" fmla="*/ 248902 h 588467"/>
                <a:gd name="connsiteX28" fmla="*/ 322752 w 398431"/>
                <a:gd name="connsiteY28" fmla="*/ 248902 h 588467"/>
                <a:gd name="connsiteX29" fmla="*/ 322752 w 398431"/>
                <a:gd name="connsiteY29" fmla="*/ 252457 h 588467"/>
                <a:gd name="connsiteX30" fmla="*/ 305390 w 398431"/>
                <a:gd name="connsiteY30" fmla="*/ 271125 h 588467"/>
                <a:gd name="connsiteX31" fmla="*/ 251524 w 398431"/>
                <a:gd name="connsiteY31" fmla="*/ 275569 h 588467"/>
                <a:gd name="connsiteX32" fmla="*/ 249743 w 398431"/>
                <a:gd name="connsiteY32" fmla="*/ 275569 h 588467"/>
                <a:gd name="connsiteX33" fmla="*/ 227039 w 398431"/>
                <a:gd name="connsiteY33" fmla="*/ 264902 h 588467"/>
                <a:gd name="connsiteX34" fmla="*/ 191870 w 398431"/>
                <a:gd name="connsiteY34" fmla="*/ 221345 h 588467"/>
                <a:gd name="connsiteX35" fmla="*/ 150914 w 398431"/>
                <a:gd name="connsiteY35" fmla="*/ 360905 h 588467"/>
                <a:gd name="connsiteX36" fmla="*/ 150914 w 398431"/>
                <a:gd name="connsiteY36" fmla="*/ 361349 h 588467"/>
                <a:gd name="connsiteX37" fmla="*/ 150914 w 398431"/>
                <a:gd name="connsiteY37" fmla="*/ 558688 h 588467"/>
                <a:gd name="connsiteX38" fmla="*/ 121532 w 398431"/>
                <a:gd name="connsiteY38" fmla="*/ 588467 h 588467"/>
                <a:gd name="connsiteX39" fmla="*/ 114410 w 398431"/>
                <a:gd name="connsiteY39" fmla="*/ 588467 h 588467"/>
                <a:gd name="connsiteX40" fmla="*/ 84583 w 398431"/>
                <a:gd name="connsiteY40" fmla="*/ 558688 h 588467"/>
                <a:gd name="connsiteX41" fmla="*/ 84583 w 398431"/>
                <a:gd name="connsiteY41" fmla="*/ 362238 h 588467"/>
                <a:gd name="connsiteX42" fmla="*/ 74789 w 398431"/>
                <a:gd name="connsiteY42" fmla="*/ 338682 h 588467"/>
                <a:gd name="connsiteX43" fmla="*/ 104171 w 398431"/>
                <a:gd name="connsiteY43" fmla="*/ 238679 h 588467"/>
                <a:gd name="connsiteX44" fmla="*/ 40065 w 398431"/>
                <a:gd name="connsiteY44" fmla="*/ 301792 h 588467"/>
                <a:gd name="connsiteX45" fmla="*/ 23149 w 398431"/>
                <a:gd name="connsiteY45" fmla="*/ 308903 h 588467"/>
                <a:gd name="connsiteX46" fmla="*/ 6677 w 398431"/>
                <a:gd name="connsiteY46" fmla="*/ 301792 h 588467"/>
                <a:gd name="connsiteX47" fmla="*/ 0 w 398431"/>
                <a:gd name="connsiteY47" fmla="*/ 285347 h 588467"/>
                <a:gd name="connsiteX48" fmla="*/ 7568 w 398431"/>
                <a:gd name="connsiteY48" fmla="*/ 268902 h 588467"/>
                <a:gd name="connsiteX49" fmla="*/ 129546 w 398431"/>
                <a:gd name="connsiteY49" fmla="*/ 150232 h 588467"/>
                <a:gd name="connsiteX50" fmla="*/ 134888 w 398431"/>
                <a:gd name="connsiteY50" fmla="*/ 146232 h 588467"/>
                <a:gd name="connsiteX51" fmla="*/ 150469 w 398431"/>
                <a:gd name="connsiteY51" fmla="*/ 143565 h 588467"/>
                <a:gd name="connsiteX52" fmla="*/ 192761 w 398431"/>
                <a:gd name="connsiteY52" fmla="*/ 155566 h 588467"/>
                <a:gd name="connsiteX53" fmla="*/ 199884 w 398431"/>
                <a:gd name="connsiteY53" fmla="*/ 160010 h 588467"/>
                <a:gd name="connsiteX54" fmla="*/ 201219 w 398431"/>
                <a:gd name="connsiteY54" fmla="*/ 161344 h 588467"/>
                <a:gd name="connsiteX55" fmla="*/ 201219 w 398431"/>
                <a:gd name="connsiteY55" fmla="*/ 161788 h 588467"/>
                <a:gd name="connsiteX56" fmla="*/ 203000 w 398431"/>
                <a:gd name="connsiteY56" fmla="*/ 163566 h 588467"/>
                <a:gd name="connsiteX57" fmla="*/ 244401 w 398431"/>
                <a:gd name="connsiteY57" fmla="*/ 224012 h 588467"/>
                <a:gd name="connsiteX58" fmla="*/ 257311 w 398431"/>
                <a:gd name="connsiteY58" fmla="*/ 231123 h 588467"/>
                <a:gd name="connsiteX59" fmla="*/ 267550 w 398431"/>
                <a:gd name="connsiteY59" fmla="*/ 225345 h 588467"/>
                <a:gd name="connsiteX60" fmla="*/ 276008 w 398431"/>
                <a:gd name="connsiteY60" fmla="*/ 225345 h 588467"/>
                <a:gd name="connsiteX61" fmla="*/ 275563 w 398431"/>
                <a:gd name="connsiteY61" fmla="*/ 223568 h 588467"/>
                <a:gd name="connsiteX62" fmla="*/ 281350 w 398431"/>
                <a:gd name="connsiteY62" fmla="*/ 217790 h 588467"/>
                <a:gd name="connsiteX63" fmla="*/ 293370 w 398431"/>
                <a:gd name="connsiteY63" fmla="*/ 217790 h 588467"/>
                <a:gd name="connsiteX64" fmla="*/ 293370 w 398431"/>
                <a:gd name="connsiteY64" fmla="*/ 184455 h 588467"/>
                <a:gd name="connsiteX65" fmla="*/ 272892 w 398431"/>
                <a:gd name="connsiteY65" fmla="*/ 158677 h 588467"/>
                <a:gd name="connsiteX66" fmla="*/ 272892 w 398431"/>
                <a:gd name="connsiteY66" fmla="*/ 144899 h 588467"/>
                <a:gd name="connsiteX67" fmla="*/ 282686 w 398431"/>
                <a:gd name="connsiteY67" fmla="*/ 136454 h 588467"/>
                <a:gd name="connsiteX68" fmla="*/ 196339 w 398431"/>
                <a:gd name="connsiteY68" fmla="*/ 0 h 588467"/>
                <a:gd name="connsiteX69" fmla="*/ 214588 w 398431"/>
                <a:gd name="connsiteY69" fmla="*/ 2666 h 588467"/>
                <a:gd name="connsiteX70" fmla="*/ 259099 w 398431"/>
                <a:gd name="connsiteY70" fmla="*/ 83990 h 588467"/>
                <a:gd name="connsiteX71" fmla="*/ 196339 w 398431"/>
                <a:gd name="connsiteY71" fmla="*/ 131096 h 588467"/>
                <a:gd name="connsiteX72" fmla="*/ 177645 w 398431"/>
                <a:gd name="connsiteY72" fmla="*/ 128430 h 588467"/>
                <a:gd name="connsiteX73" fmla="*/ 138476 w 398431"/>
                <a:gd name="connsiteY73" fmla="*/ 96878 h 588467"/>
                <a:gd name="connsiteX74" fmla="*/ 133134 w 398431"/>
                <a:gd name="connsiteY74" fmla="*/ 47106 h 588467"/>
                <a:gd name="connsiteX75" fmla="*/ 196339 w 398431"/>
                <a:gd name="connsiteY75" fmla="*/ 0 h 58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98431" h="588467">
                  <a:moveTo>
                    <a:pt x="282686" y="136454"/>
                  </a:moveTo>
                  <a:lnTo>
                    <a:pt x="316964" y="136454"/>
                  </a:lnTo>
                  <a:cubicBezTo>
                    <a:pt x="321416" y="136454"/>
                    <a:pt x="326313" y="139565"/>
                    <a:pt x="326313" y="144899"/>
                  </a:cubicBezTo>
                  <a:lnTo>
                    <a:pt x="326313" y="158677"/>
                  </a:lnTo>
                  <a:cubicBezTo>
                    <a:pt x="326313" y="171122"/>
                    <a:pt x="317410" y="181789"/>
                    <a:pt x="305390" y="184455"/>
                  </a:cubicBezTo>
                  <a:lnTo>
                    <a:pt x="305390" y="217790"/>
                  </a:lnTo>
                  <a:lnTo>
                    <a:pt x="317410" y="217790"/>
                  </a:lnTo>
                  <a:cubicBezTo>
                    <a:pt x="320526" y="217790"/>
                    <a:pt x="323197" y="220456"/>
                    <a:pt x="323197" y="223568"/>
                  </a:cubicBezTo>
                  <a:cubicBezTo>
                    <a:pt x="323197" y="224457"/>
                    <a:pt x="323197" y="224901"/>
                    <a:pt x="323197" y="225345"/>
                  </a:cubicBezTo>
                  <a:lnTo>
                    <a:pt x="332991" y="225345"/>
                  </a:lnTo>
                  <a:cubicBezTo>
                    <a:pt x="332991" y="224901"/>
                    <a:pt x="332545" y="224457"/>
                    <a:pt x="332545" y="223568"/>
                  </a:cubicBezTo>
                  <a:cubicBezTo>
                    <a:pt x="332545" y="220456"/>
                    <a:pt x="335216" y="217790"/>
                    <a:pt x="338778" y="217790"/>
                  </a:cubicBezTo>
                  <a:lnTo>
                    <a:pt x="350798" y="217790"/>
                  </a:lnTo>
                  <a:lnTo>
                    <a:pt x="350798" y="184455"/>
                  </a:lnTo>
                  <a:cubicBezTo>
                    <a:pt x="338778" y="181789"/>
                    <a:pt x="329874" y="171122"/>
                    <a:pt x="329874" y="158677"/>
                  </a:cubicBezTo>
                  <a:lnTo>
                    <a:pt x="329874" y="144899"/>
                  </a:lnTo>
                  <a:cubicBezTo>
                    <a:pt x="329874" y="140010"/>
                    <a:pt x="333881" y="136454"/>
                    <a:pt x="339668" y="136454"/>
                  </a:cubicBezTo>
                  <a:lnTo>
                    <a:pt x="373947" y="136454"/>
                  </a:lnTo>
                  <a:cubicBezTo>
                    <a:pt x="378398" y="136454"/>
                    <a:pt x="383295" y="139565"/>
                    <a:pt x="383295" y="144899"/>
                  </a:cubicBezTo>
                  <a:lnTo>
                    <a:pt x="383295" y="158677"/>
                  </a:lnTo>
                  <a:cubicBezTo>
                    <a:pt x="383295" y="171122"/>
                    <a:pt x="374392" y="181789"/>
                    <a:pt x="362372" y="184455"/>
                  </a:cubicBezTo>
                  <a:lnTo>
                    <a:pt x="362372" y="217790"/>
                  </a:lnTo>
                  <a:lnTo>
                    <a:pt x="374392" y="217790"/>
                  </a:lnTo>
                  <a:cubicBezTo>
                    <a:pt x="377953" y="217790"/>
                    <a:pt x="380179" y="220456"/>
                    <a:pt x="380179" y="223568"/>
                  </a:cubicBezTo>
                  <a:cubicBezTo>
                    <a:pt x="380179" y="224457"/>
                    <a:pt x="380179" y="224901"/>
                    <a:pt x="380179" y="225345"/>
                  </a:cubicBezTo>
                  <a:lnTo>
                    <a:pt x="386857" y="225345"/>
                  </a:lnTo>
                  <a:cubicBezTo>
                    <a:pt x="393089" y="225345"/>
                    <a:pt x="398431" y="230679"/>
                    <a:pt x="398431" y="237346"/>
                  </a:cubicBezTo>
                  <a:cubicBezTo>
                    <a:pt x="398431" y="243568"/>
                    <a:pt x="393089" y="248902"/>
                    <a:pt x="386857" y="248902"/>
                  </a:cubicBezTo>
                  <a:lnTo>
                    <a:pt x="322752" y="248902"/>
                  </a:lnTo>
                  <a:lnTo>
                    <a:pt x="322752" y="252457"/>
                  </a:lnTo>
                  <a:cubicBezTo>
                    <a:pt x="322752" y="261791"/>
                    <a:pt x="314738" y="270236"/>
                    <a:pt x="305390" y="271125"/>
                  </a:cubicBezTo>
                  <a:lnTo>
                    <a:pt x="251524" y="275569"/>
                  </a:lnTo>
                  <a:cubicBezTo>
                    <a:pt x="251079" y="275569"/>
                    <a:pt x="250633" y="275569"/>
                    <a:pt x="249743" y="275569"/>
                  </a:cubicBezTo>
                  <a:cubicBezTo>
                    <a:pt x="241730" y="275569"/>
                    <a:pt x="231936" y="271125"/>
                    <a:pt x="227039" y="264902"/>
                  </a:cubicBezTo>
                  <a:lnTo>
                    <a:pt x="191870" y="221345"/>
                  </a:lnTo>
                  <a:lnTo>
                    <a:pt x="150914" y="360905"/>
                  </a:lnTo>
                  <a:cubicBezTo>
                    <a:pt x="150914" y="360905"/>
                    <a:pt x="150914" y="360905"/>
                    <a:pt x="150914" y="361349"/>
                  </a:cubicBezTo>
                  <a:lnTo>
                    <a:pt x="150914" y="558688"/>
                  </a:lnTo>
                  <a:cubicBezTo>
                    <a:pt x="150914" y="575133"/>
                    <a:pt x="137559" y="588467"/>
                    <a:pt x="121532" y="588467"/>
                  </a:cubicBezTo>
                  <a:lnTo>
                    <a:pt x="114410" y="588467"/>
                  </a:lnTo>
                  <a:cubicBezTo>
                    <a:pt x="97938" y="588467"/>
                    <a:pt x="84583" y="575133"/>
                    <a:pt x="84583" y="558688"/>
                  </a:cubicBezTo>
                  <a:lnTo>
                    <a:pt x="84583" y="362238"/>
                  </a:lnTo>
                  <a:cubicBezTo>
                    <a:pt x="76570" y="357794"/>
                    <a:pt x="72118" y="348016"/>
                    <a:pt x="74789" y="338682"/>
                  </a:cubicBezTo>
                  <a:lnTo>
                    <a:pt x="104171" y="238679"/>
                  </a:lnTo>
                  <a:lnTo>
                    <a:pt x="40065" y="301792"/>
                  </a:lnTo>
                  <a:cubicBezTo>
                    <a:pt x="35614" y="306237"/>
                    <a:pt x="29381" y="308903"/>
                    <a:pt x="23149" y="308903"/>
                  </a:cubicBezTo>
                  <a:cubicBezTo>
                    <a:pt x="16916" y="308903"/>
                    <a:pt x="11129" y="306237"/>
                    <a:pt x="6677" y="301792"/>
                  </a:cubicBezTo>
                  <a:cubicBezTo>
                    <a:pt x="2226" y="297348"/>
                    <a:pt x="0" y="291570"/>
                    <a:pt x="0" y="285347"/>
                  </a:cubicBezTo>
                  <a:cubicBezTo>
                    <a:pt x="0" y="279125"/>
                    <a:pt x="2671" y="273347"/>
                    <a:pt x="7568" y="268902"/>
                  </a:cubicBezTo>
                  <a:lnTo>
                    <a:pt x="129546" y="150232"/>
                  </a:lnTo>
                  <a:cubicBezTo>
                    <a:pt x="131327" y="148454"/>
                    <a:pt x="133107" y="147565"/>
                    <a:pt x="134888" y="146232"/>
                  </a:cubicBezTo>
                  <a:cubicBezTo>
                    <a:pt x="139340" y="143121"/>
                    <a:pt x="145127" y="141787"/>
                    <a:pt x="150469" y="143565"/>
                  </a:cubicBezTo>
                  <a:lnTo>
                    <a:pt x="192761" y="155566"/>
                  </a:lnTo>
                  <a:cubicBezTo>
                    <a:pt x="195432" y="156455"/>
                    <a:pt x="198103" y="158232"/>
                    <a:pt x="199884" y="160010"/>
                  </a:cubicBezTo>
                  <a:cubicBezTo>
                    <a:pt x="200329" y="160455"/>
                    <a:pt x="200774" y="160899"/>
                    <a:pt x="201219" y="161344"/>
                  </a:cubicBezTo>
                  <a:cubicBezTo>
                    <a:pt x="201219" y="161344"/>
                    <a:pt x="201219" y="161344"/>
                    <a:pt x="201219" y="161788"/>
                  </a:cubicBezTo>
                  <a:cubicBezTo>
                    <a:pt x="202109" y="162233"/>
                    <a:pt x="202555" y="162677"/>
                    <a:pt x="203000" y="163566"/>
                  </a:cubicBezTo>
                  <a:lnTo>
                    <a:pt x="244401" y="224012"/>
                  </a:lnTo>
                  <a:cubicBezTo>
                    <a:pt x="247072" y="227568"/>
                    <a:pt x="252859" y="230679"/>
                    <a:pt x="257311" y="231123"/>
                  </a:cubicBezTo>
                  <a:cubicBezTo>
                    <a:pt x="259537" y="227568"/>
                    <a:pt x="263098" y="225345"/>
                    <a:pt x="267550" y="225345"/>
                  </a:cubicBezTo>
                  <a:lnTo>
                    <a:pt x="276008" y="225345"/>
                  </a:lnTo>
                  <a:cubicBezTo>
                    <a:pt x="276008" y="224901"/>
                    <a:pt x="275563" y="224457"/>
                    <a:pt x="275563" y="223568"/>
                  </a:cubicBezTo>
                  <a:cubicBezTo>
                    <a:pt x="275563" y="220456"/>
                    <a:pt x="278234" y="217790"/>
                    <a:pt x="281350" y="217790"/>
                  </a:cubicBezTo>
                  <a:lnTo>
                    <a:pt x="293370" y="217790"/>
                  </a:lnTo>
                  <a:lnTo>
                    <a:pt x="293370" y="184455"/>
                  </a:lnTo>
                  <a:cubicBezTo>
                    <a:pt x="281796" y="181789"/>
                    <a:pt x="272892" y="171122"/>
                    <a:pt x="272892" y="158677"/>
                  </a:cubicBezTo>
                  <a:lnTo>
                    <a:pt x="272892" y="144899"/>
                  </a:lnTo>
                  <a:cubicBezTo>
                    <a:pt x="272892" y="140010"/>
                    <a:pt x="276899" y="136454"/>
                    <a:pt x="282686" y="136454"/>
                  </a:cubicBezTo>
                  <a:close/>
                  <a:moveTo>
                    <a:pt x="196339" y="0"/>
                  </a:moveTo>
                  <a:cubicBezTo>
                    <a:pt x="202571" y="0"/>
                    <a:pt x="208802" y="889"/>
                    <a:pt x="214588" y="2666"/>
                  </a:cubicBezTo>
                  <a:cubicBezTo>
                    <a:pt x="249307" y="12887"/>
                    <a:pt x="269336" y="49328"/>
                    <a:pt x="259099" y="83990"/>
                  </a:cubicBezTo>
                  <a:cubicBezTo>
                    <a:pt x="251087" y="111543"/>
                    <a:pt x="225271" y="131096"/>
                    <a:pt x="196339" y="131096"/>
                  </a:cubicBezTo>
                  <a:cubicBezTo>
                    <a:pt x="190108" y="131096"/>
                    <a:pt x="183876" y="130207"/>
                    <a:pt x="177645" y="128430"/>
                  </a:cubicBezTo>
                  <a:cubicBezTo>
                    <a:pt x="160731" y="123541"/>
                    <a:pt x="146933" y="112431"/>
                    <a:pt x="138476" y="96878"/>
                  </a:cubicBezTo>
                  <a:cubicBezTo>
                    <a:pt x="130019" y="81768"/>
                    <a:pt x="128238" y="63993"/>
                    <a:pt x="133134" y="47106"/>
                  </a:cubicBezTo>
                  <a:cubicBezTo>
                    <a:pt x="141146" y="19553"/>
                    <a:pt x="167407" y="0"/>
                    <a:pt x="196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511B9CB-2963-C012-AA7E-3C6F175783E0}"/>
                </a:ext>
              </a:extLst>
            </p:cNvPr>
            <p:cNvSpPr/>
            <p:nvPr/>
          </p:nvSpPr>
          <p:spPr>
            <a:xfrm>
              <a:off x="6771881" y="2361110"/>
              <a:ext cx="455128" cy="2733705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15E0EEA4-A26A-A9C5-925A-09C0C405C4D8}"/>
                </a:ext>
              </a:extLst>
            </p:cNvPr>
            <p:cNvCxnSpPr>
              <a:cxnSpLocks/>
            </p:cNvCxnSpPr>
            <p:nvPr/>
          </p:nvCxnSpPr>
          <p:spPr>
            <a:xfrm>
              <a:off x="6291781" y="3186068"/>
              <a:ext cx="4801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C0759D5E-6E59-7668-4597-E5F3E6C51399}"/>
                </a:ext>
              </a:extLst>
            </p:cNvPr>
            <p:cNvCxnSpPr>
              <a:cxnSpLocks/>
            </p:cNvCxnSpPr>
            <p:nvPr/>
          </p:nvCxnSpPr>
          <p:spPr>
            <a:xfrm>
              <a:off x="6312755" y="3870418"/>
              <a:ext cx="4801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86DC3D22-377A-0923-4BEE-78A1C924050E}"/>
                </a:ext>
              </a:extLst>
            </p:cNvPr>
            <p:cNvCxnSpPr>
              <a:cxnSpLocks/>
            </p:cNvCxnSpPr>
            <p:nvPr/>
          </p:nvCxnSpPr>
          <p:spPr>
            <a:xfrm>
              <a:off x="6300603" y="4554768"/>
              <a:ext cx="4801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07E0F9D-334F-5EE0-104C-92CC0BD5B24F}"/>
                </a:ext>
              </a:extLst>
            </p:cNvPr>
            <p:cNvSpPr txBox="1"/>
            <p:nvPr/>
          </p:nvSpPr>
          <p:spPr>
            <a:xfrm>
              <a:off x="6757387" y="3523266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Chat</a:t>
              </a:r>
            </a:p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GPT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1F9A08C-94D7-B7DE-E44F-71A7EAB433D7}"/>
                </a:ext>
              </a:extLst>
            </p:cNvPr>
            <p:cNvSpPr txBox="1"/>
            <p:nvPr/>
          </p:nvSpPr>
          <p:spPr>
            <a:xfrm>
              <a:off x="6310592" y="2865515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对话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C5483F1-8E45-B133-F1C5-2EFCF5CDE437}"/>
                </a:ext>
              </a:extLst>
            </p:cNvPr>
            <p:cNvCxnSpPr/>
            <p:nvPr/>
          </p:nvCxnSpPr>
          <p:spPr>
            <a:xfrm>
              <a:off x="7241503" y="2790612"/>
              <a:ext cx="870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908C36C-8753-8B21-8A81-45CDF11026F7}"/>
                </a:ext>
              </a:extLst>
            </p:cNvPr>
            <p:cNvSpPr txBox="1"/>
            <p:nvPr/>
          </p:nvSpPr>
          <p:spPr>
            <a:xfrm>
              <a:off x="7278834" y="2429953"/>
              <a:ext cx="928905" cy="225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VBA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36" name="iconfont-1179-866488">
              <a:extLst>
                <a:ext uri="{FF2B5EF4-FFF2-40B4-BE49-F238E27FC236}">
                  <a16:creationId xmlns:a16="http://schemas.microsoft.com/office/drawing/2014/main" id="{4E5D9326-3296-0F02-7BC7-5E0124F41D3E}"/>
                </a:ext>
              </a:extLst>
            </p:cNvPr>
            <p:cNvSpPr/>
            <p:nvPr/>
          </p:nvSpPr>
          <p:spPr>
            <a:xfrm>
              <a:off x="8195226" y="2409718"/>
              <a:ext cx="328807" cy="609685"/>
            </a:xfrm>
            <a:custGeom>
              <a:avLst/>
              <a:gdLst>
                <a:gd name="T0" fmla="*/ 5714 w 8434"/>
                <a:gd name="T1" fmla="*/ 1554 h 10878"/>
                <a:gd name="T2" fmla="*/ 4217 w 8434"/>
                <a:gd name="T3" fmla="*/ 0 h 10878"/>
                <a:gd name="T4" fmla="*/ 2720 w 8434"/>
                <a:gd name="T5" fmla="*/ 1554 h 10878"/>
                <a:gd name="T6" fmla="*/ 1972 w 8434"/>
                <a:gd name="T7" fmla="*/ 1554 h 10878"/>
                <a:gd name="T8" fmla="*/ 1972 w 8434"/>
                <a:gd name="T9" fmla="*/ 2331 h 10878"/>
                <a:gd name="T10" fmla="*/ 6462 w 8434"/>
                <a:gd name="T11" fmla="*/ 2331 h 10878"/>
                <a:gd name="T12" fmla="*/ 6462 w 8434"/>
                <a:gd name="T13" fmla="*/ 1554 h 10878"/>
                <a:gd name="T14" fmla="*/ 5714 w 8434"/>
                <a:gd name="T15" fmla="*/ 1554 h 10878"/>
                <a:gd name="T16" fmla="*/ 3468 w 8434"/>
                <a:gd name="T17" fmla="*/ 1554 h 10878"/>
                <a:gd name="T18" fmla="*/ 4217 w 8434"/>
                <a:gd name="T19" fmla="*/ 777 h 10878"/>
                <a:gd name="T20" fmla="*/ 4965 w 8434"/>
                <a:gd name="T21" fmla="*/ 1554 h 10878"/>
                <a:gd name="T22" fmla="*/ 3468 w 8434"/>
                <a:gd name="T23" fmla="*/ 1554 h 10878"/>
                <a:gd name="T24" fmla="*/ 3468 w 8434"/>
                <a:gd name="T25" fmla="*/ 1554 h 10878"/>
                <a:gd name="T26" fmla="*/ 7630 w 8434"/>
                <a:gd name="T27" fmla="*/ 1554 h 10878"/>
                <a:gd name="T28" fmla="*/ 7028 w 8434"/>
                <a:gd name="T29" fmla="*/ 1554 h 10878"/>
                <a:gd name="T30" fmla="*/ 7028 w 8434"/>
                <a:gd name="T31" fmla="*/ 2331 h 10878"/>
                <a:gd name="T32" fmla="*/ 7329 w 8434"/>
                <a:gd name="T33" fmla="*/ 2331 h 10878"/>
                <a:gd name="T34" fmla="*/ 7730 w 8434"/>
                <a:gd name="T35" fmla="*/ 2775 h 10878"/>
                <a:gd name="T36" fmla="*/ 7730 w 8434"/>
                <a:gd name="T37" fmla="*/ 9658 h 10878"/>
                <a:gd name="T38" fmla="*/ 7329 w 8434"/>
                <a:gd name="T39" fmla="*/ 10101 h 10878"/>
                <a:gd name="T40" fmla="*/ 1105 w 8434"/>
                <a:gd name="T41" fmla="*/ 10101 h 10878"/>
                <a:gd name="T42" fmla="*/ 703 w 8434"/>
                <a:gd name="T43" fmla="*/ 9658 h 10878"/>
                <a:gd name="T44" fmla="*/ 703 w 8434"/>
                <a:gd name="T45" fmla="*/ 2775 h 10878"/>
                <a:gd name="T46" fmla="*/ 1105 w 8434"/>
                <a:gd name="T47" fmla="*/ 2331 h 10878"/>
                <a:gd name="T48" fmla="*/ 1406 w 8434"/>
                <a:gd name="T49" fmla="*/ 2331 h 10878"/>
                <a:gd name="T50" fmla="*/ 1406 w 8434"/>
                <a:gd name="T51" fmla="*/ 1554 h 10878"/>
                <a:gd name="T52" fmla="*/ 803 w 8434"/>
                <a:gd name="T53" fmla="*/ 1554 h 10878"/>
                <a:gd name="T54" fmla="*/ 0 w 8434"/>
                <a:gd name="T55" fmla="*/ 2442 h 10878"/>
                <a:gd name="T56" fmla="*/ 0 w 8434"/>
                <a:gd name="T57" fmla="*/ 9991 h 10878"/>
                <a:gd name="T58" fmla="*/ 803 w 8434"/>
                <a:gd name="T59" fmla="*/ 10878 h 10878"/>
                <a:gd name="T60" fmla="*/ 7630 w 8434"/>
                <a:gd name="T61" fmla="*/ 10878 h 10878"/>
                <a:gd name="T62" fmla="*/ 8434 w 8434"/>
                <a:gd name="T63" fmla="*/ 9990 h 10878"/>
                <a:gd name="T64" fmla="*/ 8434 w 8434"/>
                <a:gd name="T65" fmla="*/ 2442 h 10878"/>
                <a:gd name="T66" fmla="*/ 7630 w 8434"/>
                <a:gd name="T67" fmla="*/ 1554 h 10878"/>
                <a:gd name="T68" fmla="*/ 7630 w 8434"/>
                <a:gd name="T69" fmla="*/ 1554 h 10878"/>
                <a:gd name="T70" fmla="*/ 1972 w 8434"/>
                <a:gd name="T71" fmla="*/ 8547 h 10878"/>
                <a:gd name="T72" fmla="*/ 6462 w 8434"/>
                <a:gd name="T73" fmla="*/ 8547 h 10878"/>
                <a:gd name="T74" fmla="*/ 6836 w 8434"/>
                <a:gd name="T75" fmla="*/ 8158 h 10878"/>
                <a:gd name="T76" fmla="*/ 6462 w 8434"/>
                <a:gd name="T77" fmla="*/ 7770 h 10878"/>
                <a:gd name="T78" fmla="*/ 1972 w 8434"/>
                <a:gd name="T79" fmla="*/ 7770 h 10878"/>
                <a:gd name="T80" fmla="*/ 1598 w 8434"/>
                <a:gd name="T81" fmla="*/ 8158 h 10878"/>
                <a:gd name="T82" fmla="*/ 1972 w 8434"/>
                <a:gd name="T83" fmla="*/ 8547 h 10878"/>
                <a:gd name="T84" fmla="*/ 1972 w 8434"/>
                <a:gd name="T85" fmla="*/ 8547 h 10878"/>
                <a:gd name="T86" fmla="*/ 1972 w 8434"/>
                <a:gd name="T87" fmla="*/ 6604 h 10878"/>
                <a:gd name="T88" fmla="*/ 6462 w 8434"/>
                <a:gd name="T89" fmla="*/ 6604 h 10878"/>
                <a:gd name="T90" fmla="*/ 6836 w 8434"/>
                <a:gd name="T91" fmla="*/ 6216 h 10878"/>
                <a:gd name="T92" fmla="*/ 6462 w 8434"/>
                <a:gd name="T93" fmla="*/ 5828 h 10878"/>
                <a:gd name="T94" fmla="*/ 1972 w 8434"/>
                <a:gd name="T95" fmla="*/ 5828 h 10878"/>
                <a:gd name="T96" fmla="*/ 1598 w 8434"/>
                <a:gd name="T97" fmla="*/ 6216 h 10878"/>
                <a:gd name="T98" fmla="*/ 1972 w 8434"/>
                <a:gd name="T99" fmla="*/ 6604 h 10878"/>
                <a:gd name="T100" fmla="*/ 1972 w 8434"/>
                <a:gd name="T101" fmla="*/ 6604 h 10878"/>
                <a:gd name="T102" fmla="*/ 1972 w 8434"/>
                <a:gd name="T103" fmla="*/ 4662 h 10878"/>
                <a:gd name="T104" fmla="*/ 6462 w 8434"/>
                <a:gd name="T105" fmla="*/ 4662 h 10878"/>
                <a:gd name="T106" fmla="*/ 6836 w 8434"/>
                <a:gd name="T107" fmla="*/ 4274 h 10878"/>
                <a:gd name="T108" fmla="*/ 6462 w 8434"/>
                <a:gd name="T109" fmla="*/ 3886 h 10878"/>
                <a:gd name="T110" fmla="*/ 1972 w 8434"/>
                <a:gd name="T111" fmla="*/ 3886 h 10878"/>
                <a:gd name="T112" fmla="*/ 1598 w 8434"/>
                <a:gd name="T113" fmla="*/ 4274 h 10878"/>
                <a:gd name="T114" fmla="*/ 1972 w 8434"/>
                <a:gd name="T115" fmla="*/ 4662 h 10878"/>
                <a:gd name="T116" fmla="*/ 1972 w 8434"/>
                <a:gd name="T117" fmla="*/ 4662 h 10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34" h="10878">
                  <a:moveTo>
                    <a:pt x="5714" y="1554"/>
                  </a:moveTo>
                  <a:cubicBezTo>
                    <a:pt x="5714" y="696"/>
                    <a:pt x="5044" y="0"/>
                    <a:pt x="4217" y="0"/>
                  </a:cubicBezTo>
                  <a:cubicBezTo>
                    <a:pt x="3390" y="0"/>
                    <a:pt x="2720" y="696"/>
                    <a:pt x="2720" y="1554"/>
                  </a:cubicBezTo>
                  <a:lnTo>
                    <a:pt x="1972" y="1554"/>
                  </a:lnTo>
                  <a:lnTo>
                    <a:pt x="1972" y="2331"/>
                  </a:lnTo>
                  <a:lnTo>
                    <a:pt x="6462" y="2331"/>
                  </a:lnTo>
                  <a:lnTo>
                    <a:pt x="6462" y="1554"/>
                  </a:lnTo>
                  <a:lnTo>
                    <a:pt x="5714" y="1554"/>
                  </a:lnTo>
                  <a:close/>
                  <a:moveTo>
                    <a:pt x="3468" y="1554"/>
                  </a:moveTo>
                  <a:cubicBezTo>
                    <a:pt x="3468" y="1125"/>
                    <a:pt x="3803" y="777"/>
                    <a:pt x="4217" y="777"/>
                  </a:cubicBezTo>
                  <a:cubicBezTo>
                    <a:pt x="4630" y="777"/>
                    <a:pt x="4965" y="1125"/>
                    <a:pt x="4965" y="1554"/>
                  </a:cubicBezTo>
                  <a:lnTo>
                    <a:pt x="3468" y="1554"/>
                  </a:lnTo>
                  <a:close/>
                  <a:moveTo>
                    <a:pt x="3468" y="1554"/>
                  </a:moveTo>
                  <a:close/>
                  <a:moveTo>
                    <a:pt x="7630" y="1554"/>
                  </a:moveTo>
                  <a:lnTo>
                    <a:pt x="7028" y="1554"/>
                  </a:lnTo>
                  <a:lnTo>
                    <a:pt x="7028" y="2331"/>
                  </a:lnTo>
                  <a:lnTo>
                    <a:pt x="7329" y="2331"/>
                  </a:lnTo>
                  <a:cubicBezTo>
                    <a:pt x="7551" y="2331"/>
                    <a:pt x="7730" y="2530"/>
                    <a:pt x="7730" y="2775"/>
                  </a:cubicBezTo>
                  <a:lnTo>
                    <a:pt x="7730" y="9658"/>
                  </a:lnTo>
                  <a:cubicBezTo>
                    <a:pt x="7730" y="9902"/>
                    <a:pt x="7551" y="10101"/>
                    <a:pt x="7329" y="10101"/>
                  </a:cubicBezTo>
                  <a:lnTo>
                    <a:pt x="1105" y="10101"/>
                  </a:lnTo>
                  <a:cubicBezTo>
                    <a:pt x="883" y="10101"/>
                    <a:pt x="703" y="9902"/>
                    <a:pt x="703" y="9658"/>
                  </a:cubicBezTo>
                  <a:lnTo>
                    <a:pt x="703" y="2775"/>
                  </a:lnTo>
                  <a:cubicBezTo>
                    <a:pt x="703" y="2530"/>
                    <a:pt x="882" y="2331"/>
                    <a:pt x="1105" y="2331"/>
                  </a:cubicBezTo>
                  <a:lnTo>
                    <a:pt x="1406" y="2331"/>
                  </a:lnTo>
                  <a:lnTo>
                    <a:pt x="1406" y="1554"/>
                  </a:lnTo>
                  <a:lnTo>
                    <a:pt x="803" y="1554"/>
                  </a:lnTo>
                  <a:cubicBezTo>
                    <a:pt x="360" y="1554"/>
                    <a:pt x="0" y="1952"/>
                    <a:pt x="0" y="2442"/>
                  </a:cubicBezTo>
                  <a:lnTo>
                    <a:pt x="0" y="9991"/>
                  </a:lnTo>
                  <a:cubicBezTo>
                    <a:pt x="0" y="10480"/>
                    <a:pt x="360" y="10878"/>
                    <a:pt x="803" y="10878"/>
                  </a:cubicBezTo>
                  <a:lnTo>
                    <a:pt x="7630" y="10878"/>
                  </a:lnTo>
                  <a:cubicBezTo>
                    <a:pt x="8074" y="10878"/>
                    <a:pt x="8434" y="10480"/>
                    <a:pt x="8434" y="9990"/>
                  </a:cubicBezTo>
                  <a:lnTo>
                    <a:pt x="8434" y="2442"/>
                  </a:lnTo>
                  <a:cubicBezTo>
                    <a:pt x="8434" y="1952"/>
                    <a:pt x="8074" y="1554"/>
                    <a:pt x="7630" y="1554"/>
                  </a:cubicBezTo>
                  <a:close/>
                  <a:moveTo>
                    <a:pt x="7630" y="1554"/>
                  </a:moveTo>
                  <a:close/>
                  <a:moveTo>
                    <a:pt x="1972" y="8547"/>
                  </a:moveTo>
                  <a:lnTo>
                    <a:pt x="6462" y="8547"/>
                  </a:lnTo>
                  <a:cubicBezTo>
                    <a:pt x="6669" y="8547"/>
                    <a:pt x="6836" y="8373"/>
                    <a:pt x="6836" y="8158"/>
                  </a:cubicBezTo>
                  <a:cubicBezTo>
                    <a:pt x="6836" y="7944"/>
                    <a:pt x="6669" y="7770"/>
                    <a:pt x="6462" y="7770"/>
                  </a:cubicBezTo>
                  <a:lnTo>
                    <a:pt x="1972" y="7770"/>
                  </a:lnTo>
                  <a:cubicBezTo>
                    <a:pt x="1765" y="7770"/>
                    <a:pt x="1598" y="7944"/>
                    <a:pt x="1598" y="8158"/>
                  </a:cubicBezTo>
                  <a:cubicBezTo>
                    <a:pt x="1598" y="8373"/>
                    <a:pt x="1765" y="8547"/>
                    <a:pt x="1972" y="8547"/>
                  </a:cubicBezTo>
                  <a:close/>
                  <a:moveTo>
                    <a:pt x="1972" y="8547"/>
                  </a:moveTo>
                  <a:close/>
                  <a:moveTo>
                    <a:pt x="1972" y="6604"/>
                  </a:moveTo>
                  <a:lnTo>
                    <a:pt x="6462" y="6604"/>
                  </a:lnTo>
                  <a:cubicBezTo>
                    <a:pt x="6669" y="6604"/>
                    <a:pt x="6836" y="6430"/>
                    <a:pt x="6836" y="6216"/>
                  </a:cubicBezTo>
                  <a:cubicBezTo>
                    <a:pt x="6836" y="6002"/>
                    <a:pt x="6669" y="5828"/>
                    <a:pt x="6462" y="5828"/>
                  </a:cubicBezTo>
                  <a:lnTo>
                    <a:pt x="1972" y="5828"/>
                  </a:lnTo>
                  <a:cubicBezTo>
                    <a:pt x="1765" y="5828"/>
                    <a:pt x="1598" y="6002"/>
                    <a:pt x="1598" y="6216"/>
                  </a:cubicBezTo>
                  <a:cubicBezTo>
                    <a:pt x="1597" y="6431"/>
                    <a:pt x="1765" y="6604"/>
                    <a:pt x="1972" y="6604"/>
                  </a:cubicBezTo>
                  <a:close/>
                  <a:moveTo>
                    <a:pt x="1972" y="6604"/>
                  </a:moveTo>
                  <a:close/>
                  <a:moveTo>
                    <a:pt x="1972" y="4662"/>
                  </a:moveTo>
                  <a:lnTo>
                    <a:pt x="6462" y="4662"/>
                  </a:lnTo>
                  <a:cubicBezTo>
                    <a:pt x="6669" y="4662"/>
                    <a:pt x="6836" y="4488"/>
                    <a:pt x="6836" y="4274"/>
                  </a:cubicBezTo>
                  <a:cubicBezTo>
                    <a:pt x="6836" y="4060"/>
                    <a:pt x="6669" y="3886"/>
                    <a:pt x="6462" y="3886"/>
                  </a:cubicBezTo>
                  <a:lnTo>
                    <a:pt x="1972" y="3886"/>
                  </a:lnTo>
                  <a:cubicBezTo>
                    <a:pt x="1765" y="3886"/>
                    <a:pt x="1598" y="4060"/>
                    <a:pt x="1598" y="4274"/>
                  </a:cubicBezTo>
                  <a:cubicBezTo>
                    <a:pt x="1597" y="4489"/>
                    <a:pt x="1765" y="4662"/>
                    <a:pt x="1972" y="4662"/>
                  </a:cubicBezTo>
                  <a:close/>
                  <a:moveTo>
                    <a:pt x="1972" y="4662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FA2ADE-9B93-F5C0-8673-50596944EDFB}"/>
                </a:ext>
              </a:extLst>
            </p:cNvPr>
            <p:cNvSpPr txBox="1"/>
            <p:nvPr/>
          </p:nvSpPr>
          <p:spPr>
            <a:xfrm>
              <a:off x="8543899" y="2630214"/>
              <a:ext cx="800570" cy="225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项目日程表</a:t>
              </a: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FB0406C6-1907-8451-AA2A-875BE1D9A11F}"/>
                </a:ext>
              </a:extLst>
            </p:cNvPr>
            <p:cNvCxnSpPr/>
            <p:nvPr/>
          </p:nvCxnSpPr>
          <p:spPr>
            <a:xfrm>
              <a:off x="7241503" y="3392133"/>
              <a:ext cx="870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491BABD-08AA-3E26-6E69-C93E61F99D9D}"/>
                </a:ext>
              </a:extLst>
            </p:cNvPr>
            <p:cNvSpPr txBox="1"/>
            <p:nvPr/>
          </p:nvSpPr>
          <p:spPr>
            <a:xfrm>
              <a:off x="7479577" y="3129377"/>
              <a:ext cx="490552" cy="225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university_177248">
              <a:extLst>
                <a:ext uri="{FF2B5EF4-FFF2-40B4-BE49-F238E27FC236}">
                  <a16:creationId xmlns:a16="http://schemas.microsoft.com/office/drawing/2014/main" id="{0605305F-BC6F-6BB9-F6EC-1C2180D4E091}"/>
                </a:ext>
              </a:extLst>
            </p:cNvPr>
            <p:cNvSpPr/>
            <p:nvPr/>
          </p:nvSpPr>
          <p:spPr>
            <a:xfrm>
              <a:off x="8145381" y="3054230"/>
              <a:ext cx="424063" cy="608801"/>
            </a:xfrm>
            <a:custGeom>
              <a:avLst/>
              <a:gdLst>
                <a:gd name="connsiteX0" fmla="*/ 24951 w 608548"/>
                <a:gd name="connsiteY0" fmla="*/ 556305 h 607666"/>
                <a:gd name="connsiteX1" fmla="*/ 24951 w 608548"/>
                <a:gd name="connsiteY1" fmla="*/ 582733 h 607666"/>
                <a:gd name="connsiteX2" fmla="*/ 583577 w 608548"/>
                <a:gd name="connsiteY2" fmla="*/ 582733 h 607666"/>
                <a:gd name="connsiteX3" fmla="*/ 583577 w 608548"/>
                <a:gd name="connsiteY3" fmla="*/ 556305 h 607666"/>
                <a:gd name="connsiteX4" fmla="*/ 558044 w 608548"/>
                <a:gd name="connsiteY4" fmla="*/ 556305 h 607666"/>
                <a:gd name="connsiteX5" fmla="*/ 63016 w 608548"/>
                <a:gd name="connsiteY5" fmla="*/ 506065 h 607666"/>
                <a:gd name="connsiteX6" fmla="*/ 63016 w 608548"/>
                <a:gd name="connsiteY6" fmla="*/ 531466 h 607666"/>
                <a:gd name="connsiteX7" fmla="*/ 545512 w 608548"/>
                <a:gd name="connsiteY7" fmla="*/ 531466 h 607666"/>
                <a:gd name="connsiteX8" fmla="*/ 545512 w 608548"/>
                <a:gd name="connsiteY8" fmla="*/ 506065 h 607666"/>
                <a:gd name="connsiteX9" fmla="*/ 443195 w 608548"/>
                <a:gd name="connsiteY9" fmla="*/ 190058 h 607666"/>
                <a:gd name="connsiteX10" fmla="*/ 443195 w 608548"/>
                <a:gd name="connsiteY10" fmla="*/ 481132 h 607666"/>
                <a:gd name="connsiteX11" fmla="*/ 494260 w 608548"/>
                <a:gd name="connsiteY11" fmla="*/ 481132 h 607666"/>
                <a:gd name="connsiteX12" fmla="*/ 494260 w 608548"/>
                <a:gd name="connsiteY12" fmla="*/ 190058 h 607666"/>
                <a:gd name="connsiteX13" fmla="*/ 354814 w 608548"/>
                <a:gd name="connsiteY13" fmla="*/ 190058 h 607666"/>
                <a:gd name="connsiteX14" fmla="*/ 354814 w 608548"/>
                <a:gd name="connsiteY14" fmla="*/ 481132 h 607666"/>
                <a:gd name="connsiteX15" fmla="*/ 418224 w 608548"/>
                <a:gd name="connsiteY15" fmla="*/ 481132 h 607666"/>
                <a:gd name="connsiteX16" fmla="*/ 418224 w 608548"/>
                <a:gd name="connsiteY16" fmla="*/ 190058 h 607666"/>
                <a:gd name="connsiteX17" fmla="*/ 278685 w 608548"/>
                <a:gd name="connsiteY17" fmla="*/ 190058 h 607666"/>
                <a:gd name="connsiteX18" fmla="*/ 278685 w 608548"/>
                <a:gd name="connsiteY18" fmla="*/ 481132 h 607666"/>
                <a:gd name="connsiteX19" fmla="*/ 329843 w 608548"/>
                <a:gd name="connsiteY19" fmla="*/ 481132 h 607666"/>
                <a:gd name="connsiteX20" fmla="*/ 329843 w 608548"/>
                <a:gd name="connsiteY20" fmla="*/ 190058 h 607666"/>
                <a:gd name="connsiteX21" fmla="*/ 190303 w 608548"/>
                <a:gd name="connsiteY21" fmla="*/ 190058 h 607666"/>
                <a:gd name="connsiteX22" fmla="*/ 190303 w 608548"/>
                <a:gd name="connsiteY22" fmla="*/ 481132 h 607666"/>
                <a:gd name="connsiteX23" fmla="*/ 253807 w 608548"/>
                <a:gd name="connsiteY23" fmla="*/ 481132 h 607666"/>
                <a:gd name="connsiteX24" fmla="*/ 253807 w 608548"/>
                <a:gd name="connsiteY24" fmla="*/ 190058 h 607666"/>
                <a:gd name="connsiteX25" fmla="*/ 114267 w 608548"/>
                <a:gd name="connsiteY25" fmla="*/ 190058 h 607666"/>
                <a:gd name="connsiteX26" fmla="*/ 114267 w 608548"/>
                <a:gd name="connsiteY26" fmla="*/ 481132 h 607666"/>
                <a:gd name="connsiteX27" fmla="*/ 165426 w 608548"/>
                <a:gd name="connsiteY27" fmla="*/ 481132 h 607666"/>
                <a:gd name="connsiteX28" fmla="*/ 165426 w 608548"/>
                <a:gd name="connsiteY28" fmla="*/ 190058 h 607666"/>
                <a:gd name="connsiteX29" fmla="*/ 304440 w 608548"/>
                <a:gd name="connsiteY29" fmla="*/ 90524 h 607666"/>
                <a:gd name="connsiteX30" fmla="*/ 263012 w 608548"/>
                <a:gd name="connsiteY30" fmla="*/ 114058 h 607666"/>
                <a:gd name="connsiteX31" fmla="*/ 345680 w 608548"/>
                <a:gd name="connsiteY31" fmla="*/ 114058 h 607666"/>
                <a:gd name="connsiteX32" fmla="*/ 298081 w 608548"/>
                <a:gd name="connsiteY32" fmla="*/ 65402 h 607666"/>
                <a:gd name="connsiteX33" fmla="*/ 310425 w 608548"/>
                <a:gd name="connsiteY33" fmla="*/ 65402 h 607666"/>
                <a:gd name="connsiteX34" fmla="*/ 398796 w 608548"/>
                <a:gd name="connsiteY34" fmla="*/ 115646 h 607666"/>
                <a:gd name="connsiteX35" fmla="*/ 404688 w 608548"/>
                <a:gd name="connsiteY35" fmla="*/ 129748 h 607666"/>
                <a:gd name="connsiteX36" fmla="*/ 392718 w 608548"/>
                <a:gd name="connsiteY36" fmla="*/ 138900 h 607666"/>
                <a:gd name="connsiteX37" fmla="*/ 215881 w 608548"/>
                <a:gd name="connsiteY37" fmla="*/ 138900 h 607666"/>
                <a:gd name="connsiteX38" fmla="*/ 203817 w 608548"/>
                <a:gd name="connsiteY38" fmla="*/ 129748 h 607666"/>
                <a:gd name="connsiteX39" fmla="*/ 209709 w 608548"/>
                <a:gd name="connsiteY39" fmla="*/ 115646 h 607666"/>
                <a:gd name="connsiteX40" fmla="*/ 304311 w 608548"/>
                <a:gd name="connsiteY40" fmla="*/ 26918 h 607666"/>
                <a:gd name="connsiteX41" fmla="*/ 59742 w 608548"/>
                <a:gd name="connsiteY41" fmla="*/ 165218 h 607666"/>
                <a:gd name="connsiteX42" fmla="*/ 548785 w 608548"/>
                <a:gd name="connsiteY42" fmla="*/ 165218 h 607666"/>
                <a:gd name="connsiteX43" fmla="*/ 298044 w 608548"/>
                <a:gd name="connsiteY43" fmla="*/ 1611 h 607666"/>
                <a:gd name="connsiteX44" fmla="*/ 310390 w 608548"/>
                <a:gd name="connsiteY44" fmla="*/ 1611 h 607666"/>
                <a:gd name="connsiteX45" fmla="*/ 602188 w 608548"/>
                <a:gd name="connsiteY45" fmla="*/ 166712 h 607666"/>
                <a:gd name="connsiteX46" fmla="*/ 607987 w 608548"/>
                <a:gd name="connsiteY46" fmla="*/ 180719 h 607666"/>
                <a:gd name="connsiteX47" fmla="*/ 595922 w 608548"/>
                <a:gd name="connsiteY47" fmla="*/ 190058 h 607666"/>
                <a:gd name="connsiteX48" fmla="*/ 519138 w 608548"/>
                <a:gd name="connsiteY48" fmla="*/ 190058 h 607666"/>
                <a:gd name="connsiteX49" fmla="*/ 519138 w 608548"/>
                <a:gd name="connsiteY49" fmla="*/ 481132 h 607666"/>
                <a:gd name="connsiteX50" fmla="*/ 558044 w 608548"/>
                <a:gd name="connsiteY50" fmla="*/ 481132 h 607666"/>
                <a:gd name="connsiteX51" fmla="*/ 570483 w 608548"/>
                <a:gd name="connsiteY51" fmla="*/ 493645 h 607666"/>
                <a:gd name="connsiteX52" fmla="*/ 570483 w 608548"/>
                <a:gd name="connsiteY52" fmla="*/ 531466 h 607666"/>
                <a:gd name="connsiteX53" fmla="*/ 596015 w 608548"/>
                <a:gd name="connsiteY53" fmla="*/ 531466 h 607666"/>
                <a:gd name="connsiteX54" fmla="*/ 608548 w 608548"/>
                <a:gd name="connsiteY54" fmla="*/ 543885 h 607666"/>
                <a:gd name="connsiteX55" fmla="*/ 608548 w 608548"/>
                <a:gd name="connsiteY55" fmla="*/ 595153 h 607666"/>
                <a:gd name="connsiteX56" fmla="*/ 596015 w 608548"/>
                <a:gd name="connsiteY56" fmla="*/ 607666 h 607666"/>
                <a:gd name="connsiteX57" fmla="*/ 12512 w 608548"/>
                <a:gd name="connsiteY57" fmla="*/ 607666 h 607666"/>
                <a:gd name="connsiteX58" fmla="*/ 73 w 608548"/>
                <a:gd name="connsiteY58" fmla="*/ 595153 h 607666"/>
                <a:gd name="connsiteX59" fmla="*/ 73 w 608548"/>
                <a:gd name="connsiteY59" fmla="*/ 543885 h 607666"/>
                <a:gd name="connsiteX60" fmla="*/ 12512 w 608548"/>
                <a:gd name="connsiteY60" fmla="*/ 531466 h 607666"/>
                <a:gd name="connsiteX61" fmla="*/ 37951 w 608548"/>
                <a:gd name="connsiteY61" fmla="*/ 531466 h 607666"/>
                <a:gd name="connsiteX62" fmla="*/ 37951 w 608548"/>
                <a:gd name="connsiteY62" fmla="*/ 493645 h 607666"/>
                <a:gd name="connsiteX63" fmla="*/ 50390 w 608548"/>
                <a:gd name="connsiteY63" fmla="*/ 481132 h 607666"/>
                <a:gd name="connsiteX64" fmla="*/ 89296 w 608548"/>
                <a:gd name="connsiteY64" fmla="*/ 481132 h 607666"/>
                <a:gd name="connsiteX65" fmla="*/ 89296 w 608548"/>
                <a:gd name="connsiteY65" fmla="*/ 190058 h 607666"/>
                <a:gd name="connsiteX66" fmla="*/ 12512 w 608548"/>
                <a:gd name="connsiteY66" fmla="*/ 190058 h 607666"/>
                <a:gd name="connsiteX67" fmla="*/ 447 w 608548"/>
                <a:gd name="connsiteY67" fmla="*/ 180719 h 607666"/>
                <a:gd name="connsiteX68" fmla="*/ 6246 w 608548"/>
                <a:gd name="connsiteY68" fmla="*/ 166712 h 6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8548" h="607666">
                  <a:moveTo>
                    <a:pt x="24951" y="556305"/>
                  </a:moveTo>
                  <a:lnTo>
                    <a:pt x="24951" y="582733"/>
                  </a:lnTo>
                  <a:lnTo>
                    <a:pt x="583577" y="582733"/>
                  </a:lnTo>
                  <a:lnTo>
                    <a:pt x="583577" y="556305"/>
                  </a:lnTo>
                  <a:lnTo>
                    <a:pt x="558044" y="556305"/>
                  </a:lnTo>
                  <a:close/>
                  <a:moveTo>
                    <a:pt x="63016" y="506065"/>
                  </a:moveTo>
                  <a:lnTo>
                    <a:pt x="63016" y="531466"/>
                  </a:lnTo>
                  <a:lnTo>
                    <a:pt x="545512" y="531466"/>
                  </a:lnTo>
                  <a:lnTo>
                    <a:pt x="545512" y="506065"/>
                  </a:lnTo>
                  <a:close/>
                  <a:moveTo>
                    <a:pt x="443195" y="190058"/>
                  </a:moveTo>
                  <a:lnTo>
                    <a:pt x="443195" y="481132"/>
                  </a:lnTo>
                  <a:lnTo>
                    <a:pt x="494260" y="481132"/>
                  </a:lnTo>
                  <a:lnTo>
                    <a:pt x="494260" y="190058"/>
                  </a:lnTo>
                  <a:close/>
                  <a:moveTo>
                    <a:pt x="354814" y="190058"/>
                  </a:moveTo>
                  <a:lnTo>
                    <a:pt x="354814" y="481132"/>
                  </a:lnTo>
                  <a:lnTo>
                    <a:pt x="418224" y="481132"/>
                  </a:lnTo>
                  <a:lnTo>
                    <a:pt x="418224" y="190058"/>
                  </a:lnTo>
                  <a:close/>
                  <a:moveTo>
                    <a:pt x="278685" y="190058"/>
                  </a:moveTo>
                  <a:lnTo>
                    <a:pt x="278685" y="481132"/>
                  </a:lnTo>
                  <a:lnTo>
                    <a:pt x="329843" y="481132"/>
                  </a:lnTo>
                  <a:lnTo>
                    <a:pt x="329843" y="190058"/>
                  </a:lnTo>
                  <a:close/>
                  <a:moveTo>
                    <a:pt x="190303" y="190058"/>
                  </a:moveTo>
                  <a:lnTo>
                    <a:pt x="190303" y="481132"/>
                  </a:lnTo>
                  <a:lnTo>
                    <a:pt x="253807" y="481132"/>
                  </a:lnTo>
                  <a:lnTo>
                    <a:pt x="253807" y="190058"/>
                  </a:lnTo>
                  <a:close/>
                  <a:moveTo>
                    <a:pt x="114267" y="190058"/>
                  </a:moveTo>
                  <a:lnTo>
                    <a:pt x="114267" y="481132"/>
                  </a:lnTo>
                  <a:lnTo>
                    <a:pt x="165426" y="481132"/>
                  </a:lnTo>
                  <a:lnTo>
                    <a:pt x="165426" y="190058"/>
                  </a:lnTo>
                  <a:close/>
                  <a:moveTo>
                    <a:pt x="304440" y="90524"/>
                  </a:moveTo>
                  <a:lnTo>
                    <a:pt x="263012" y="114058"/>
                  </a:lnTo>
                  <a:lnTo>
                    <a:pt x="345680" y="114058"/>
                  </a:lnTo>
                  <a:close/>
                  <a:moveTo>
                    <a:pt x="298081" y="65402"/>
                  </a:moveTo>
                  <a:cubicBezTo>
                    <a:pt x="301915" y="63254"/>
                    <a:pt x="306590" y="63254"/>
                    <a:pt x="310425" y="65402"/>
                  </a:cubicBezTo>
                  <a:lnTo>
                    <a:pt x="398796" y="115646"/>
                  </a:lnTo>
                  <a:cubicBezTo>
                    <a:pt x="403659" y="118354"/>
                    <a:pt x="406184" y="124238"/>
                    <a:pt x="404688" y="129748"/>
                  </a:cubicBezTo>
                  <a:cubicBezTo>
                    <a:pt x="403285" y="135071"/>
                    <a:pt x="398329" y="138900"/>
                    <a:pt x="392718" y="138900"/>
                  </a:cubicBezTo>
                  <a:lnTo>
                    <a:pt x="215881" y="138900"/>
                  </a:lnTo>
                  <a:cubicBezTo>
                    <a:pt x="210270" y="138900"/>
                    <a:pt x="205314" y="135071"/>
                    <a:pt x="203817" y="129748"/>
                  </a:cubicBezTo>
                  <a:cubicBezTo>
                    <a:pt x="202321" y="124238"/>
                    <a:pt x="204846" y="118541"/>
                    <a:pt x="209709" y="115646"/>
                  </a:cubicBezTo>
                  <a:close/>
                  <a:moveTo>
                    <a:pt x="304311" y="26918"/>
                  </a:moveTo>
                  <a:lnTo>
                    <a:pt x="59742" y="165218"/>
                  </a:lnTo>
                  <a:lnTo>
                    <a:pt x="548785" y="165218"/>
                  </a:lnTo>
                  <a:close/>
                  <a:moveTo>
                    <a:pt x="298044" y="1611"/>
                  </a:moveTo>
                  <a:cubicBezTo>
                    <a:pt x="301879" y="-537"/>
                    <a:pt x="306555" y="-537"/>
                    <a:pt x="310390" y="1611"/>
                  </a:cubicBezTo>
                  <a:lnTo>
                    <a:pt x="602188" y="166712"/>
                  </a:lnTo>
                  <a:cubicBezTo>
                    <a:pt x="607051" y="169513"/>
                    <a:pt x="609483" y="175303"/>
                    <a:pt x="607987" y="180719"/>
                  </a:cubicBezTo>
                  <a:cubicBezTo>
                    <a:pt x="606490" y="186229"/>
                    <a:pt x="601533" y="190058"/>
                    <a:pt x="595922" y="190058"/>
                  </a:cubicBezTo>
                  <a:lnTo>
                    <a:pt x="519138" y="190058"/>
                  </a:lnTo>
                  <a:lnTo>
                    <a:pt x="519138" y="481132"/>
                  </a:lnTo>
                  <a:lnTo>
                    <a:pt x="558044" y="481132"/>
                  </a:lnTo>
                  <a:cubicBezTo>
                    <a:pt x="564872" y="481132"/>
                    <a:pt x="570483" y="486735"/>
                    <a:pt x="570483" y="493645"/>
                  </a:cubicBezTo>
                  <a:lnTo>
                    <a:pt x="570483" y="531466"/>
                  </a:lnTo>
                  <a:lnTo>
                    <a:pt x="596015" y="531466"/>
                  </a:lnTo>
                  <a:cubicBezTo>
                    <a:pt x="602936" y="531466"/>
                    <a:pt x="608548" y="537068"/>
                    <a:pt x="608548" y="543885"/>
                  </a:cubicBezTo>
                  <a:lnTo>
                    <a:pt x="608548" y="595153"/>
                  </a:lnTo>
                  <a:cubicBezTo>
                    <a:pt x="608548" y="602063"/>
                    <a:pt x="602936" y="607666"/>
                    <a:pt x="596015" y="607666"/>
                  </a:cubicBezTo>
                  <a:lnTo>
                    <a:pt x="12512" y="607666"/>
                  </a:lnTo>
                  <a:cubicBezTo>
                    <a:pt x="5685" y="607666"/>
                    <a:pt x="73" y="602063"/>
                    <a:pt x="73" y="595153"/>
                  </a:cubicBezTo>
                  <a:lnTo>
                    <a:pt x="73" y="543885"/>
                  </a:lnTo>
                  <a:cubicBezTo>
                    <a:pt x="73" y="537068"/>
                    <a:pt x="5685" y="531466"/>
                    <a:pt x="12512" y="531466"/>
                  </a:cubicBezTo>
                  <a:lnTo>
                    <a:pt x="37951" y="531466"/>
                  </a:lnTo>
                  <a:lnTo>
                    <a:pt x="37951" y="493645"/>
                  </a:lnTo>
                  <a:cubicBezTo>
                    <a:pt x="37951" y="486735"/>
                    <a:pt x="43562" y="481132"/>
                    <a:pt x="50390" y="481132"/>
                  </a:cubicBezTo>
                  <a:lnTo>
                    <a:pt x="89296" y="481132"/>
                  </a:lnTo>
                  <a:lnTo>
                    <a:pt x="89296" y="190058"/>
                  </a:lnTo>
                  <a:lnTo>
                    <a:pt x="12512" y="190058"/>
                  </a:lnTo>
                  <a:cubicBezTo>
                    <a:pt x="6807" y="190058"/>
                    <a:pt x="1944" y="186229"/>
                    <a:pt x="447" y="180719"/>
                  </a:cubicBezTo>
                  <a:cubicBezTo>
                    <a:pt x="-1049" y="175303"/>
                    <a:pt x="1289" y="169420"/>
                    <a:pt x="6246" y="1667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61C3EF9-A3B8-2E87-DC26-213CBC5C23F7}"/>
                </a:ext>
              </a:extLst>
            </p:cNvPr>
            <p:cNvSpPr txBox="1"/>
            <p:nvPr/>
          </p:nvSpPr>
          <p:spPr>
            <a:xfrm>
              <a:off x="8543899" y="3229301"/>
              <a:ext cx="719821" cy="238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预约场地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7D6668B4-5903-AD42-F904-FE70B2583595}"/>
                </a:ext>
              </a:extLst>
            </p:cNvPr>
            <p:cNvCxnSpPr/>
            <p:nvPr/>
          </p:nvCxnSpPr>
          <p:spPr>
            <a:xfrm>
              <a:off x="7244966" y="4023075"/>
              <a:ext cx="870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2B16D24-173C-5BB3-C85B-9C07CAD09844}"/>
                </a:ext>
              </a:extLst>
            </p:cNvPr>
            <p:cNvSpPr txBox="1"/>
            <p:nvPr/>
          </p:nvSpPr>
          <p:spPr>
            <a:xfrm>
              <a:off x="7208591" y="3752793"/>
              <a:ext cx="1103380" cy="225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45" name="iconfont-1177-74566">
              <a:extLst>
                <a:ext uri="{FF2B5EF4-FFF2-40B4-BE49-F238E27FC236}">
                  <a16:creationId xmlns:a16="http://schemas.microsoft.com/office/drawing/2014/main" id="{389798B2-B1FB-13FF-FB6D-60E033FD7DAB}"/>
                </a:ext>
              </a:extLst>
            </p:cNvPr>
            <p:cNvSpPr/>
            <p:nvPr/>
          </p:nvSpPr>
          <p:spPr>
            <a:xfrm>
              <a:off x="8177496" y="3752793"/>
              <a:ext cx="424063" cy="576668"/>
            </a:xfrm>
            <a:custGeom>
              <a:avLst/>
              <a:gdLst>
                <a:gd name="T0" fmla="*/ 4381 w 11543"/>
                <a:gd name="T1" fmla="*/ 7912 h 10916"/>
                <a:gd name="T2" fmla="*/ 3494 w 11543"/>
                <a:gd name="T3" fmla="*/ 10036 h 10916"/>
                <a:gd name="T4" fmla="*/ 3834 w 11543"/>
                <a:gd name="T5" fmla="*/ 7382 h 10916"/>
                <a:gd name="T6" fmla="*/ 10778 w 11543"/>
                <a:gd name="T7" fmla="*/ 0 h 10916"/>
                <a:gd name="T8" fmla="*/ 11543 w 11543"/>
                <a:gd name="T9" fmla="*/ 4968 h 10916"/>
                <a:gd name="T10" fmla="*/ 11317 w 11543"/>
                <a:gd name="T11" fmla="*/ 5508 h 10916"/>
                <a:gd name="T12" fmla="*/ 6750 w 11543"/>
                <a:gd name="T13" fmla="*/ 6559 h 10916"/>
                <a:gd name="T14" fmla="*/ 6534 w 11543"/>
                <a:gd name="T15" fmla="*/ 5808 h 10916"/>
                <a:gd name="T16" fmla="*/ 8618 w 11543"/>
                <a:gd name="T17" fmla="*/ 4611 h 10916"/>
                <a:gd name="T18" fmla="*/ 10778 w 11543"/>
                <a:gd name="T19" fmla="*/ 5354 h 10916"/>
                <a:gd name="T20" fmla="*/ 11164 w 11543"/>
                <a:gd name="T21" fmla="*/ 4968 h 10916"/>
                <a:gd name="T22" fmla="*/ 10778 w 11543"/>
                <a:gd name="T23" fmla="*/ 378 h 10916"/>
                <a:gd name="T24" fmla="*/ 3661 w 11543"/>
                <a:gd name="T25" fmla="*/ 764 h 10916"/>
                <a:gd name="T26" fmla="*/ 3283 w 11543"/>
                <a:gd name="T27" fmla="*/ 764 h 10916"/>
                <a:gd name="T28" fmla="*/ 4047 w 11543"/>
                <a:gd name="T29" fmla="*/ 0 h 10916"/>
                <a:gd name="T30" fmla="*/ 2291 w 11543"/>
                <a:gd name="T31" fmla="*/ 1600 h 10916"/>
                <a:gd name="T32" fmla="*/ 1657 w 11543"/>
                <a:gd name="T33" fmla="*/ 3926 h 10916"/>
                <a:gd name="T34" fmla="*/ 2100 w 11543"/>
                <a:gd name="T35" fmla="*/ 5187 h 10916"/>
                <a:gd name="T36" fmla="*/ 4093 w 11543"/>
                <a:gd name="T37" fmla="*/ 7179 h 10916"/>
                <a:gd name="T38" fmla="*/ 6082 w 11543"/>
                <a:gd name="T39" fmla="*/ 5177 h 10916"/>
                <a:gd name="T40" fmla="*/ 6507 w 11543"/>
                <a:gd name="T41" fmla="*/ 3926 h 10916"/>
                <a:gd name="T42" fmla="*/ 1344 w 11543"/>
                <a:gd name="T43" fmla="*/ 7170 h 10916"/>
                <a:gd name="T44" fmla="*/ 227 w 11543"/>
                <a:gd name="T45" fmla="*/ 8937 h 10916"/>
                <a:gd name="T46" fmla="*/ 249 w 11543"/>
                <a:gd name="T47" fmla="*/ 10916 h 10916"/>
                <a:gd name="T48" fmla="*/ 8193 w 11543"/>
                <a:gd name="T49" fmla="*/ 10698 h 10916"/>
                <a:gd name="T50" fmla="*/ 6985 w 11543"/>
                <a:gd name="T51" fmla="*/ 7122 h 10916"/>
                <a:gd name="T52" fmla="*/ 5702 w 11543"/>
                <a:gd name="T53" fmla="*/ 7653 h 10916"/>
                <a:gd name="T54" fmla="*/ 7723 w 11543"/>
                <a:gd name="T55" fmla="*/ 10427 h 10916"/>
                <a:gd name="T56" fmla="*/ 1436 w 11543"/>
                <a:gd name="T57" fmla="*/ 7658 h 10916"/>
                <a:gd name="T58" fmla="*/ 1344 w 11543"/>
                <a:gd name="T59" fmla="*/ 7170 h 10916"/>
                <a:gd name="T60" fmla="*/ 10421 w 11543"/>
                <a:gd name="T61" fmla="*/ 3471 h 10916"/>
                <a:gd name="T62" fmla="*/ 7181 w 11543"/>
                <a:gd name="T63" fmla="*/ 3183 h 10916"/>
                <a:gd name="T64" fmla="*/ 8595 w 11543"/>
                <a:gd name="T65" fmla="*/ 3183 h 10916"/>
                <a:gd name="T66" fmla="*/ 9626 w 11543"/>
                <a:gd name="T67" fmla="*/ 2497 h 10916"/>
                <a:gd name="T68" fmla="*/ 9626 w 11543"/>
                <a:gd name="T69" fmla="*/ 2209 h 10916"/>
                <a:gd name="T70" fmla="*/ 9308 w 11543"/>
                <a:gd name="T71" fmla="*/ 2497 h 10916"/>
                <a:gd name="T72" fmla="*/ 8063 w 11543"/>
                <a:gd name="T73" fmla="*/ 2209 h 10916"/>
                <a:gd name="T74" fmla="*/ 8701 w 11543"/>
                <a:gd name="T75" fmla="*/ 2209 h 10916"/>
                <a:gd name="T76" fmla="*/ 7181 w 11543"/>
                <a:gd name="T77" fmla="*/ 2497 h 10916"/>
                <a:gd name="T78" fmla="*/ 7181 w 11543"/>
                <a:gd name="T79" fmla="*/ 2209 h 10916"/>
                <a:gd name="T80" fmla="*/ 10421 w 11543"/>
                <a:gd name="T81" fmla="*/ 1596 h 10916"/>
                <a:gd name="T82" fmla="*/ 2113 w 11543"/>
                <a:gd name="T83" fmla="*/ 4256 h 10916"/>
                <a:gd name="T84" fmla="*/ 2474 w 11543"/>
                <a:gd name="T85" fmla="*/ 4843 h 10916"/>
                <a:gd name="T86" fmla="*/ 4085 w 11543"/>
                <a:gd name="T87" fmla="*/ 6718 h 10916"/>
                <a:gd name="T88" fmla="*/ 5703 w 11543"/>
                <a:gd name="T89" fmla="*/ 4844 h 10916"/>
                <a:gd name="T90" fmla="*/ 6052 w 11543"/>
                <a:gd name="T91" fmla="*/ 4257 h 10916"/>
                <a:gd name="T92" fmla="*/ 5747 w 11543"/>
                <a:gd name="T93" fmla="*/ 4170 h 10916"/>
                <a:gd name="T94" fmla="*/ 5037 w 11543"/>
                <a:gd name="T95" fmla="*/ 3384 h 10916"/>
                <a:gd name="T96" fmla="*/ 4824 w 11543"/>
                <a:gd name="T97" fmla="*/ 3474 h 10916"/>
                <a:gd name="T98" fmla="*/ 4671 w 11543"/>
                <a:gd name="T99" fmla="*/ 3330 h 10916"/>
                <a:gd name="T100" fmla="*/ 2543 w 11543"/>
                <a:gd name="T101" fmla="*/ 3692 h 10916"/>
                <a:gd name="T102" fmla="*/ 2427 w 11543"/>
                <a:gd name="T103" fmla="*/ 4177 h 10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543" h="10916">
                  <a:moveTo>
                    <a:pt x="4528" y="7382"/>
                  </a:moveTo>
                  <a:lnTo>
                    <a:pt x="4540" y="7650"/>
                  </a:lnTo>
                  <a:lnTo>
                    <a:pt x="4381" y="7912"/>
                  </a:lnTo>
                  <a:lnTo>
                    <a:pt x="4868" y="10036"/>
                  </a:lnTo>
                  <a:lnTo>
                    <a:pt x="4181" y="10370"/>
                  </a:lnTo>
                  <a:lnTo>
                    <a:pt x="3494" y="10036"/>
                  </a:lnTo>
                  <a:lnTo>
                    <a:pt x="3980" y="7912"/>
                  </a:lnTo>
                  <a:lnTo>
                    <a:pt x="3821" y="7650"/>
                  </a:lnTo>
                  <a:lnTo>
                    <a:pt x="3834" y="7382"/>
                  </a:lnTo>
                  <a:cubicBezTo>
                    <a:pt x="4136" y="7365"/>
                    <a:pt x="4225" y="7365"/>
                    <a:pt x="4528" y="7382"/>
                  </a:cubicBezTo>
                  <a:close/>
                  <a:moveTo>
                    <a:pt x="4047" y="0"/>
                  </a:moveTo>
                  <a:lnTo>
                    <a:pt x="10778" y="0"/>
                  </a:lnTo>
                  <a:cubicBezTo>
                    <a:pt x="10988" y="0"/>
                    <a:pt x="11179" y="86"/>
                    <a:pt x="11318" y="224"/>
                  </a:cubicBezTo>
                  <a:cubicBezTo>
                    <a:pt x="11457" y="362"/>
                    <a:pt x="11543" y="554"/>
                    <a:pt x="11543" y="764"/>
                  </a:cubicBezTo>
                  <a:lnTo>
                    <a:pt x="11543" y="4968"/>
                  </a:lnTo>
                  <a:cubicBezTo>
                    <a:pt x="11543" y="5177"/>
                    <a:pt x="11457" y="5369"/>
                    <a:pt x="11318" y="5507"/>
                  </a:cubicBezTo>
                  <a:lnTo>
                    <a:pt x="11317" y="5508"/>
                  </a:lnTo>
                  <a:lnTo>
                    <a:pt x="11317" y="5508"/>
                  </a:lnTo>
                  <a:cubicBezTo>
                    <a:pt x="11178" y="5646"/>
                    <a:pt x="10988" y="5732"/>
                    <a:pt x="10778" y="5732"/>
                  </a:cubicBezTo>
                  <a:lnTo>
                    <a:pt x="7802" y="5732"/>
                  </a:lnTo>
                  <a:lnTo>
                    <a:pt x="6750" y="6559"/>
                  </a:lnTo>
                  <a:lnTo>
                    <a:pt x="6374" y="6854"/>
                  </a:lnTo>
                  <a:lnTo>
                    <a:pt x="6446" y="6383"/>
                  </a:lnTo>
                  <a:lnTo>
                    <a:pt x="6534" y="5808"/>
                  </a:lnTo>
                  <a:lnTo>
                    <a:pt x="6908" y="5864"/>
                  </a:lnTo>
                  <a:lnTo>
                    <a:pt x="6892" y="5967"/>
                  </a:lnTo>
                  <a:lnTo>
                    <a:pt x="8618" y="4611"/>
                  </a:lnTo>
                  <a:lnTo>
                    <a:pt x="8852" y="4908"/>
                  </a:lnTo>
                  <a:lnTo>
                    <a:pt x="8284" y="5354"/>
                  </a:lnTo>
                  <a:lnTo>
                    <a:pt x="10778" y="5354"/>
                  </a:lnTo>
                  <a:cubicBezTo>
                    <a:pt x="10884" y="5354"/>
                    <a:pt x="10981" y="5311"/>
                    <a:pt x="11051" y="5241"/>
                  </a:cubicBezTo>
                  <a:lnTo>
                    <a:pt x="11051" y="5241"/>
                  </a:lnTo>
                  <a:cubicBezTo>
                    <a:pt x="11121" y="5171"/>
                    <a:pt x="11164" y="5074"/>
                    <a:pt x="11164" y="4968"/>
                  </a:cubicBezTo>
                  <a:lnTo>
                    <a:pt x="11164" y="764"/>
                  </a:lnTo>
                  <a:cubicBezTo>
                    <a:pt x="11164" y="658"/>
                    <a:pt x="11121" y="561"/>
                    <a:pt x="11051" y="492"/>
                  </a:cubicBezTo>
                  <a:cubicBezTo>
                    <a:pt x="10980" y="422"/>
                    <a:pt x="10884" y="378"/>
                    <a:pt x="10778" y="378"/>
                  </a:cubicBezTo>
                  <a:lnTo>
                    <a:pt x="4047" y="378"/>
                  </a:lnTo>
                  <a:cubicBezTo>
                    <a:pt x="3941" y="378"/>
                    <a:pt x="3844" y="421"/>
                    <a:pt x="3774" y="491"/>
                  </a:cubicBezTo>
                  <a:cubicBezTo>
                    <a:pt x="3704" y="561"/>
                    <a:pt x="3661" y="658"/>
                    <a:pt x="3661" y="764"/>
                  </a:cubicBezTo>
                  <a:lnTo>
                    <a:pt x="3661" y="1039"/>
                  </a:lnTo>
                  <a:lnTo>
                    <a:pt x="3283" y="1039"/>
                  </a:lnTo>
                  <a:lnTo>
                    <a:pt x="3283" y="764"/>
                  </a:lnTo>
                  <a:cubicBezTo>
                    <a:pt x="3283" y="554"/>
                    <a:pt x="3368" y="363"/>
                    <a:pt x="3507" y="225"/>
                  </a:cubicBezTo>
                  <a:lnTo>
                    <a:pt x="3508" y="224"/>
                  </a:lnTo>
                  <a:cubicBezTo>
                    <a:pt x="3646" y="86"/>
                    <a:pt x="3837" y="0"/>
                    <a:pt x="4047" y="0"/>
                  </a:cubicBezTo>
                  <a:close/>
                  <a:moveTo>
                    <a:pt x="6374" y="3837"/>
                  </a:moveTo>
                  <a:cubicBezTo>
                    <a:pt x="6504" y="2111"/>
                    <a:pt x="6261" y="1117"/>
                    <a:pt x="4191" y="1394"/>
                  </a:cubicBezTo>
                  <a:cubicBezTo>
                    <a:pt x="3489" y="1488"/>
                    <a:pt x="2726" y="1282"/>
                    <a:pt x="2291" y="1600"/>
                  </a:cubicBezTo>
                  <a:cubicBezTo>
                    <a:pt x="1744" y="2117"/>
                    <a:pt x="1705" y="2891"/>
                    <a:pt x="1853" y="3800"/>
                  </a:cubicBezTo>
                  <a:cubicBezTo>
                    <a:pt x="1821" y="3817"/>
                    <a:pt x="1787" y="3837"/>
                    <a:pt x="1755" y="3860"/>
                  </a:cubicBezTo>
                  <a:lnTo>
                    <a:pt x="1657" y="3926"/>
                  </a:lnTo>
                  <a:lnTo>
                    <a:pt x="1655" y="4043"/>
                  </a:lnTo>
                  <a:cubicBezTo>
                    <a:pt x="1650" y="4346"/>
                    <a:pt x="1688" y="4601"/>
                    <a:pt x="1770" y="4797"/>
                  </a:cubicBezTo>
                  <a:cubicBezTo>
                    <a:pt x="1844" y="4975"/>
                    <a:pt x="1953" y="5108"/>
                    <a:pt x="2100" y="5187"/>
                  </a:cubicBezTo>
                  <a:cubicBezTo>
                    <a:pt x="2274" y="5781"/>
                    <a:pt x="2524" y="6226"/>
                    <a:pt x="2836" y="6546"/>
                  </a:cubicBezTo>
                  <a:cubicBezTo>
                    <a:pt x="3177" y="6895"/>
                    <a:pt x="3588" y="7094"/>
                    <a:pt x="4052" y="7172"/>
                  </a:cubicBezTo>
                  <a:lnTo>
                    <a:pt x="4093" y="7179"/>
                  </a:lnTo>
                  <a:lnTo>
                    <a:pt x="4135" y="7170"/>
                  </a:lnTo>
                  <a:cubicBezTo>
                    <a:pt x="4649" y="7062"/>
                    <a:pt x="5059" y="6854"/>
                    <a:pt x="5386" y="6509"/>
                  </a:cubicBezTo>
                  <a:cubicBezTo>
                    <a:pt x="5689" y="6188"/>
                    <a:pt x="5916" y="5755"/>
                    <a:pt x="6082" y="5177"/>
                  </a:cubicBezTo>
                  <a:cubicBezTo>
                    <a:pt x="6223" y="5095"/>
                    <a:pt x="6328" y="4962"/>
                    <a:pt x="6400" y="4785"/>
                  </a:cubicBezTo>
                  <a:cubicBezTo>
                    <a:pt x="6478" y="4591"/>
                    <a:pt x="6514" y="4340"/>
                    <a:pt x="6509" y="4043"/>
                  </a:cubicBezTo>
                  <a:lnTo>
                    <a:pt x="6507" y="3926"/>
                  </a:lnTo>
                  <a:lnTo>
                    <a:pt x="6410" y="3860"/>
                  </a:lnTo>
                  <a:cubicBezTo>
                    <a:pt x="6398" y="3852"/>
                    <a:pt x="6386" y="3845"/>
                    <a:pt x="6374" y="3837"/>
                  </a:cubicBezTo>
                  <a:close/>
                  <a:moveTo>
                    <a:pt x="1344" y="7170"/>
                  </a:moveTo>
                  <a:lnTo>
                    <a:pt x="1252" y="7170"/>
                  </a:lnTo>
                  <a:lnTo>
                    <a:pt x="1182" y="7231"/>
                  </a:lnTo>
                  <a:cubicBezTo>
                    <a:pt x="686" y="7663"/>
                    <a:pt x="396" y="8294"/>
                    <a:pt x="227" y="8937"/>
                  </a:cubicBezTo>
                  <a:cubicBezTo>
                    <a:pt x="64" y="9560"/>
                    <a:pt x="15" y="10197"/>
                    <a:pt x="5" y="10667"/>
                  </a:cubicBezTo>
                  <a:lnTo>
                    <a:pt x="0" y="10916"/>
                  </a:lnTo>
                  <a:lnTo>
                    <a:pt x="249" y="10916"/>
                  </a:lnTo>
                  <a:lnTo>
                    <a:pt x="7951" y="10916"/>
                  </a:lnTo>
                  <a:lnTo>
                    <a:pt x="8170" y="10916"/>
                  </a:lnTo>
                  <a:lnTo>
                    <a:pt x="8193" y="10698"/>
                  </a:lnTo>
                  <a:cubicBezTo>
                    <a:pt x="8254" y="10132"/>
                    <a:pt x="8158" y="9416"/>
                    <a:pt x="7947" y="8759"/>
                  </a:cubicBezTo>
                  <a:cubicBezTo>
                    <a:pt x="7746" y="8132"/>
                    <a:pt x="7438" y="7550"/>
                    <a:pt x="7059" y="7193"/>
                  </a:cubicBezTo>
                  <a:lnTo>
                    <a:pt x="6985" y="7122"/>
                  </a:lnTo>
                  <a:lnTo>
                    <a:pt x="6884" y="7125"/>
                  </a:lnTo>
                  <a:lnTo>
                    <a:pt x="5702" y="7166"/>
                  </a:lnTo>
                  <a:lnTo>
                    <a:pt x="5702" y="7653"/>
                  </a:lnTo>
                  <a:lnTo>
                    <a:pt x="6795" y="7616"/>
                  </a:lnTo>
                  <a:cubicBezTo>
                    <a:pt x="7080" y="7920"/>
                    <a:pt x="7319" y="8393"/>
                    <a:pt x="7484" y="8908"/>
                  </a:cubicBezTo>
                  <a:cubicBezTo>
                    <a:pt x="7648" y="9419"/>
                    <a:pt x="7736" y="9966"/>
                    <a:pt x="7723" y="10427"/>
                  </a:cubicBezTo>
                  <a:lnTo>
                    <a:pt x="501" y="10427"/>
                  </a:lnTo>
                  <a:cubicBezTo>
                    <a:pt x="521" y="10024"/>
                    <a:pt x="573" y="9536"/>
                    <a:pt x="699" y="9059"/>
                  </a:cubicBezTo>
                  <a:cubicBezTo>
                    <a:pt x="837" y="8530"/>
                    <a:pt x="1065" y="8016"/>
                    <a:pt x="1436" y="7658"/>
                  </a:cubicBezTo>
                  <a:lnTo>
                    <a:pt x="2428" y="7667"/>
                  </a:lnTo>
                  <a:lnTo>
                    <a:pt x="2428" y="7180"/>
                  </a:lnTo>
                  <a:lnTo>
                    <a:pt x="1344" y="7170"/>
                  </a:lnTo>
                  <a:close/>
                  <a:moveTo>
                    <a:pt x="8845" y="3183"/>
                  </a:moveTo>
                  <a:lnTo>
                    <a:pt x="8845" y="3471"/>
                  </a:lnTo>
                  <a:lnTo>
                    <a:pt x="10421" y="3471"/>
                  </a:lnTo>
                  <a:lnTo>
                    <a:pt x="10421" y="3183"/>
                  </a:lnTo>
                  <a:lnTo>
                    <a:pt x="8845" y="3183"/>
                  </a:lnTo>
                  <a:close/>
                  <a:moveTo>
                    <a:pt x="7181" y="3183"/>
                  </a:moveTo>
                  <a:lnTo>
                    <a:pt x="7181" y="3471"/>
                  </a:lnTo>
                  <a:lnTo>
                    <a:pt x="8595" y="3471"/>
                  </a:lnTo>
                  <a:lnTo>
                    <a:pt x="8595" y="3183"/>
                  </a:lnTo>
                  <a:lnTo>
                    <a:pt x="7181" y="3183"/>
                  </a:lnTo>
                  <a:close/>
                  <a:moveTo>
                    <a:pt x="9626" y="2209"/>
                  </a:moveTo>
                  <a:lnTo>
                    <a:pt x="9626" y="2497"/>
                  </a:lnTo>
                  <a:lnTo>
                    <a:pt x="10421" y="2497"/>
                  </a:lnTo>
                  <a:lnTo>
                    <a:pt x="10421" y="2209"/>
                  </a:lnTo>
                  <a:lnTo>
                    <a:pt x="9626" y="2209"/>
                  </a:lnTo>
                  <a:close/>
                  <a:moveTo>
                    <a:pt x="8988" y="2209"/>
                  </a:moveTo>
                  <a:lnTo>
                    <a:pt x="8988" y="2497"/>
                  </a:lnTo>
                  <a:lnTo>
                    <a:pt x="9308" y="2497"/>
                  </a:lnTo>
                  <a:lnTo>
                    <a:pt x="9308" y="2209"/>
                  </a:lnTo>
                  <a:lnTo>
                    <a:pt x="8988" y="2209"/>
                  </a:lnTo>
                  <a:close/>
                  <a:moveTo>
                    <a:pt x="8063" y="2209"/>
                  </a:moveTo>
                  <a:lnTo>
                    <a:pt x="8063" y="2497"/>
                  </a:lnTo>
                  <a:lnTo>
                    <a:pt x="8701" y="2497"/>
                  </a:lnTo>
                  <a:lnTo>
                    <a:pt x="8701" y="2209"/>
                  </a:lnTo>
                  <a:lnTo>
                    <a:pt x="8063" y="2209"/>
                  </a:lnTo>
                  <a:close/>
                  <a:moveTo>
                    <a:pt x="7181" y="2209"/>
                  </a:moveTo>
                  <a:lnTo>
                    <a:pt x="7181" y="2497"/>
                  </a:lnTo>
                  <a:lnTo>
                    <a:pt x="7819" y="2497"/>
                  </a:lnTo>
                  <a:lnTo>
                    <a:pt x="7819" y="2209"/>
                  </a:lnTo>
                  <a:lnTo>
                    <a:pt x="7181" y="2209"/>
                  </a:lnTo>
                  <a:close/>
                  <a:moveTo>
                    <a:pt x="7181" y="1308"/>
                  </a:moveTo>
                  <a:lnTo>
                    <a:pt x="7181" y="1596"/>
                  </a:lnTo>
                  <a:lnTo>
                    <a:pt x="10421" y="1596"/>
                  </a:lnTo>
                  <a:lnTo>
                    <a:pt x="10421" y="1308"/>
                  </a:lnTo>
                  <a:lnTo>
                    <a:pt x="7181" y="1308"/>
                  </a:lnTo>
                  <a:close/>
                  <a:moveTo>
                    <a:pt x="2113" y="4256"/>
                  </a:moveTo>
                  <a:cubicBezTo>
                    <a:pt x="2123" y="4403"/>
                    <a:pt x="2148" y="4526"/>
                    <a:pt x="2188" y="4623"/>
                  </a:cubicBezTo>
                  <a:cubicBezTo>
                    <a:pt x="2229" y="4721"/>
                    <a:pt x="2284" y="4784"/>
                    <a:pt x="2354" y="4806"/>
                  </a:cubicBezTo>
                  <a:lnTo>
                    <a:pt x="2474" y="4843"/>
                  </a:lnTo>
                  <a:lnTo>
                    <a:pt x="2507" y="4964"/>
                  </a:lnTo>
                  <a:cubicBezTo>
                    <a:pt x="2661" y="5532"/>
                    <a:pt x="2883" y="5946"/>
                    <a:pt x="3161" y="6231"/>
                  </a:cubicBezTo>
                  <a:cubicBezTo>
                    <a:pt x="3420" y="6496"/>
                    <a:pt x="3731" y="6651"/>
                    <a:pt x="4085" y="6718"/>
                  </a:cubicBezTo>
                  <a:cubicBezTo>
                    <a:pt x="4487" y="6627"/>
                    <a:pt x="4806" y="6462"/>
                    <a:pt x="5058" y="6197"/>
                  </a:cubicBezTo>
                  <a:cubicBezTo>
                    <a:pt x="5324" y="5915"/>
                    <a:pt x="5523" y="5513"/>
                    <a:pt x="5672" y="4959"/>
                  </a:cubicBezTo>
                  <a:lnTo>
                    <a:pt x="5703" y="4844"/>
                  </a:lnTo>
                  <a:lnTo>
                    <a:pt x="5816" y="4804"/>
                  </a:lnTo>
                  <a:cubicBezTo>
                    <a:pt x="5885" y="4780"/>
                    <a:pt x="5939" y="4715"/>
                    <a:pt x="5979" y="4617"/>
                  </a:cubicBezTo>
                  <a:cubicBezTo>
                    <a:pt x="6018" y="4521"/>
                    <a:pt x="6042" y="4400"/>
                    <a:pt x="6052" y="4257"/>
                  </a:cubicBezTo>
                  <a:cubicBezTo>
                    <a:pt x="5986" y="4258"/>
                    <a:pt x="5919" y="4259"/>
                    <a:pt x="5842" y="4269"/>
                  </a:cubicBezTo>
                  <a:lnTo>
                    <a:pt x="5812" y="4166"/>
                  </a:lnTo>
                  <a:lnTo>
                    <a:pt x="5747" y="4170"/>
                  </a:lnTo>
                  <a:lnTo>
                    <a:pt x="5710" y="3973"/>
                  </a:lnTo>
                  <a:cubicBezTo>
                    <a:pt x="5681" y="3820"/>
                    <a:pt x="5637" y="3677"/>
                    <a:pt x="5579" y="3546"/>
                  </a:cubicBezTo>
                  <a:cubicBezTo>
                    <a:pt x="5406" y="3619"/>
                    <a:pt x="5212" y="3485"/>
                    <a:pt x="5037" y="3384"/>
                  </a:cubicBezTo>
                  <a:lnTo>
                    <a:pt x="4948" y="3662"/>
                  </a:lnTo>
                  <a:lnTo>
                    <a:pt x="4805" y="3643"/>
                  </a:lnTo>
                  <a:lnTo>
                    <a:pt x="4824" y="3474"/>
                  </a:lnTo>
                  <a:lnTo>
                    <a:pt x="4673" y="3716"/>
                  </a:lnTo>
                  <a:lnTo>
                    <a:pt x="4539" y="3689"/>
                  </a:lnTo>
                  <a:lnTo>
                    <a:pt x="4671" y="3330"/>
                  </a:lnTo>
                  <a:lnTo>
                    <a:pt x="4671" y="3330"/>
                  </a:lnTo>
                  <a:cubicBezTo>
                    <a:pt x="3932" y="3986"/>
                    <a:pt x="3068" y="3944"/>
                    <a:pt x="2586" y="3577"/>
                  </a:cubicBezTo>
                  <a:cubicBezTo>
                    <a:pt x="2570" y="3614"/>
                    <a:pt x="2556" y="3653"/>
                    <a:pt x="2543" y="3692"/>
                  </a:cubicBezTo>
                  <a:cubicBezTo>
                    <a:pt x="2509" y="3825"/>
                    <a:pt x="2472" y="3998"/>
                    <a:pt x="2439" y="4130"/>
                  </a:cubicBezTo>
                  <a:lnTo>
                    <a:pt x="2430" y="4178"/>
                  </a:lnTo>
                  <a:lnTo>
                    <a:pt x="2427" y="4177"/>
                  </a:lnTo>
                  <a:cubicBezTo>
                    <a:pt x="2419" y="4204"/>
                    <a:pt x="2413" y="4227"/>
                    <a:pt x="2406" y="4248"/>
                  </a:cubicBezTo>
                  <a:cubicBezTo>
                    <a:pt x="2346" y="4208"/>
                    <a:pt x="2223" y="4239"/>
                    <a:pt x="2113" y="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1877074-9ABF-81BC-D0D6-DA82985BDB8E}"/>
                </a:ext>
              </a:extLst>
            </p:cNvPr>
            <p:cNvSpPr txBox="1"/>
            <p:nvPr/>
          </p:nvSpPr>
          <p:spPr>
            <a:xfrm>
              <a:off x="8616895" y="3799900"/>
              <a:ext cx="673679" cy="371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根据需求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匹配讲师</a:t>
              </a: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E1BFFEDE-5B4C-0120-21EC-FA1AF4FE9B30}"/>
                </a:ext>
              </a:extLst>
            </p:cNvPr>
            <p:cNvCxnSpPr/>
            <p:nvPr/>
          </p:nvCxnSpPr>
          <p:spPr>
            <a:xfrm>
              <a:off x="7231676" y="4582432"/>
              <a:ext cx="870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C47A3CC-B961-AB35-6FFE-68AC07E27871}"/>
                </a:ext>
              </a:extLst>
            </p:cNvPr>
            <p:cNvSpPr txBox="1"/>
            <p:nvPr/>
          </p:nvSpPr>
          <p:spPr>
            <a:xfrm>
              <a:off x="7359352" y="4332010"/>
              <a:ext cx="624653" cy="225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</a:t>
              </a: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CC72AC63-458B-8026-CADF-F838479A8E0C}"/>
                </a:ext>
              </a:extLst>
            </p:cNvPr>
            <p:cNvCxnSpPr>
              <a:cxnSpLocks/>
            </p:cNvCxnSpPr>
            <p:nvPr/>
          </p:nvCxnSpPr>
          <p:spPr>
            <a:xfrm>
              <a:off x="9263226" y="2745630"/>
              <a:ext cx="7064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D6BCFB0-9F34-98A0-BD33-E9A5CA184EBF}"/>
                </a:ext>
              </a:extLst>
            </p:cNvPr>
            <p:cNvSpPr txBox="1"/>
            <p:nvPr/>
          </p:nvSpPr>
          <p:spPr>
            <a:xfrm>
              <a:off x="10101252" y="2630405"/>
              <a:ext cx="812106" cy="26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发送客户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D32E22F-8D31-E096-E201-4A04849A37D7}"/>
                </a:ext>
              </a:extLst>
            </p:cNvPr>
            <p:cNvSpPr txBox="1"/>
            <p:nvPr/>
          </p:nvSpPr>
          <p:spPr>
            <a:xfrm>
              <a:off x="9407220" y="2506098"/>
              <a:ext cx="442967" cy="238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确认</a:t>
              </a:r>
              <a:endParaRPr lang="zh-CN" altLang="en-US" sz="9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2CBA5F5-95EF-410C-0B11-28E1A0A357CE}"/>
                </a:ext>
              </a:extLst>
            </p:cNvPr>
            <p:cNvSpPr txBox="1"/>
            <p:nvPr/>
          </p:nvSpPr>
          <p:spPr>
            <a:xfrm>
              <a:off x="6301218" y="361911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对话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7A398E5-6F5B-E93C-9B21-76B8F054E111}"/>
                </a:ext>
              </a:extLst>
            </p:cNvPr>
            <p:cNvSpPr txBox="1"/>
            <p:nvPr/>
          </p:nvSpPr>
          <p:spPr>
            <a:xfrm>
              <a:off x="6291781" y="431662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对话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3970795D-D4B2-5791-3A90-016C288566F5}"/>
                </a:ext>
              </a:extLst>
            </p:cNvPr>
            <p:cNvCxnSpPr>
              <a:cxnSpLocks/>
            </p:cNvCxnSpPr>
            <p:nvPr/>
          </p:nvCxnSpPr>
          <p:spPr>
            <a:xfrm>
              <a:off x="9263226" y="3366657"/>
              <a:ext cx="7064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BB547DC-43FF-B144-58DF-0E728DD87ECC}"/>
                </a:ext>
              </a:extLst>
            </p:cNvPr>
            <p:cNvSpPr txBox="1"/>
            <p:nvPr/>
          </p:nvSpPr>
          <p:spPr>
            <a:xfrm>
              <a:off x="10101252" y="3251432"/>
              <a:ext cx="812106" cy="26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场地布置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D14CB1D-F8B9-FCC8-BE68-85B2645BBAC4}"/>
                </a:ext>
              </a:extLst>
            </p:cNvPr>
            <p:cNvSpPr txBox="1"/>
            <p:nvPr/>
          </p:nvSpPr>
          <p:spPr>
            <a:xfrm>
              <a:off x="9407220" y="3127125"/>
              <a:ext cx="442967" cy="238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确认</a:t>
              </a:r>
              <a:endParaRPr lang="zh-CN" altLang="en-US" sz="9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946667D-2467-D2B7-9641-A54EF225E187}"/>
                </a:ext>
              </a:extLst>
            </p:cNvPr>
            <p:cNvCxnSpPr>
              <a:cxnSpLocks/>
            </p:cNvCxnSpPr>
            <p:nvPr/>
          </p:nvCxnSpPr>
          <p:spPr>
            <a:xfrm>
              <a:off x="9279619" y="3995949"/>
              <a:ext cx="7064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74D3181-22FB-B345-983A-F407B8A368DC}"/>
                </a:ext>
              </a:extLst>
            </p:cNvPr>
            <p:cNvSpPr txBox="1"/>
            <p:nvPr/>
          </p:nvSpPr>
          <p:spPr>
            <a:xfrm>
              <a:off x="10117645" y="3880724"/>
              <a:ext cx="812106" cy="26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更新需求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8FC5E7E3-C211-D1DE-B9EB-FBB324CBF666}"/>
                </a:ext>
              </a:extLst>
            </p:cNvPr>
            <p:cNvSpPr txBox="1"/>
            <p:nvPr/>
          </p:nvSpPr>
          <p:spPr>
            <a:xfrm>
              <a:off x="9423613" y="3756417"/>
              <a:ext cx="442967" cy="238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</a:t>
              </a:r>
              <a:endParaRPr lang="zh-CN" altLang="en-US" sz="9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6EA5C8A-1CA8-89BA-BB41-49F251870152}"/>
                </a:ext>
              </a:extLst>
            </p:cNvPr>
            <p:cNvSpPr txBox="1"/>
            <p:nvPr/>
          </p:nvSpPr>
          <p:spPr>
            <a:xfrm>
              <a:off x="8135175" y="4424050"/>
              <a:ext cx="917369" cy="26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Appsmith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562813D8-5A10-1383-3231-D9216B0FE488}"/>
                </a:ext>
              </a:extLst>
            </p:cNvPr>
            <p:cNvCxnSpPr>
              <a:cxnSpLocks/>
            </p:cNvCxnSpPr>
            <p:nvPr/>
          </p:nvCxnSpPr>
          <p:spPr>
            <a:xfrm>
              <a:off x="9279619" y="4586931"/>
              <a:ext cx="7064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3361762-48C7-D3FA-D910-8E974C044117}"/>
                </a:ext>
              </a:extLst>
            </p:cNvPr>
            <p:cNvSpPr txBox="1"/>
            <p:nvPr/>
          </p:nvSpPr>
          <p:spPr>
            <a:xfrm>
              <a:off x="10117645" y="4471706"/>
              <a:ext cx="812106" cy="26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各式报表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00A3D02-10EA-CADA-B14B-9AD31C55ABA9}"/>
                </a:ext>
              </a:extLst>
            </p:cNvPr>
            <p:cNvSpPr txBox="1"/>
            <p:nvPr/>
          </p:nvSpPr>
          <p:spPr>
            <a:xfrm>
              <a:off x="9423613" y="4347399"/>
              <a:ext cx="442967" cy="238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</a:t>
              </a:r>
              <a:endParaRPr lang="zh-CN" altLang="en-US" sz="9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65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A0A5480-EE4A-69D0-DBA5-22556D13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9851823-FEDF-7BAE-5020-3AA487C30DB7}"/>
              </a:ext>
            </a:extLst>
          </p:cNvPr>
          <p:cNvSpPr/>
          <p:nvPr/>
        </p:nvSpPr>
        <p:spPr>
          <a:xfrm>
            <a:off x="1" y="-15630"/>
            <a:ext cx="12192000" cy="6873629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CE045475-B528-7FAF-A74F-9FEDF02411F3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E.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创建全新商业模式</a:t>
            </a:r>
            <a:endParaRPr kumimoji="0" lang="en-US" altLang="zh-CN" sz="34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B090DD5C-9AF7-4FF2-8951-F2DAB08D8BDD}"/>
              </a:ext>
            </a:extLst>
          </p:cNvPr>
          <p:cNvSpPr txBox="1">
            <a:spLocks/>
          </p:cNvSpPr>
          <p:nvPr/>
        </p:nvSpPr>
        <p:spPr>
          <a:xfrm>
            <a:off x="2823923" y="3607114"/>
            <a:ext cx="7369231" cy="810440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如：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展馆运营者  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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展馆策划人？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3983" y="1718722"/>
            <a:ext cx="5804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如果在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加持下，流程得以自运转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释放出的生产力应该做更有价值的事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12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980484989"/>
              </p:ext>
            </p:extLst>
          </p:nvPr>
        </p:nvGraphicFramePr>
        <p:xfrm>
          <a:off x="869116" y="488860"/>
          <a:ext cx="9581402" cy="5079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标题 2">
            <a:extLst>
              <a:ext uri="{FF2B5EF4-FFF2-40B4-BE49-F238E27FC236}">
                <a16:creationId xmlns:a16="http://schemas.microsoft.com/office/drawing/2014/main" id="{3956DF56-5E5A-430F-8262-69BD8A1D6D5B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展馆策划人的思考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9161B6-E114-4F35-B1A2-56D0B6D5C379}"/>
              </a:ext>
            </a:extLst>
          </p:cNvPr>
          <p:cNvSpPr txBox="1"/>
          <p:nvPr/>
        </p:nvSpPr>
        <p:spPr>
          <a:xfrm>
            <a:off x="3359660" y="9343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供给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20E973-ECF4-4BD5-9A4C-D6224071ED54}"/>
              </a:ext>
            </a:extLst>
          </p:cNvPr>
          <p:cNvSpPr txBox="1"/>
          <p:nvPr/>
        </p:nvSpPr>
        <p:spPr>
          <a:xfrm>
            <a:off x="7789197" y="9360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277325-2767-4D53-87D8-5A4F2243AC8E}"/>
              </a:ext>
            </a:extLst>
          </p:cNvPr>
          <p:cNvSpPr txBox="1"/>
          <p:nvPr/>
        </p:nvSpPr>
        <p:spPr>
          <a:xfrm>
            <a:off x="2219173" y="4858876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商业模式可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还需要两个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59118" y="5548307"/>
            <a:ext cx="4382761" cy="1080000"/>
            <a:chOff x="2059118" y="5548307"/>
            <a:chExt cx="4382761" cy="108000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5E757CC-442F-4EBC-A11A-5F6AF39A20B2}"/>
                </a:ext>
              </a:extLst>
            </p:cNvPr>
            <p:cNvSpPr txBox="1"/>
            <p:nvPr/>
          </p:nvSpPr>
          <p:spPr>
            <a:xfrm>
              <a:off x="2059119" y="5562825"/>
              <a:ext cx="4236721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完全自控的企业馆管理系统（贴合企业实际情况设计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展馆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4C26BE7-DD49-473A-9387-DE2743C6C2CB}"/>
                </a:ext>
              </a:extLst>
            </p:cNvPr>
            <p:cNvSpPr/>
            <p:nvPr/>
          </p:nvSpPr>
          <p:spPr>
            <a:xfrm>
              <a:off x="2059118" y="5548307"/>
              <a:ext cx="4382761" cy="10800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0BC3944-B9AE-4BF5-ADE6-F7DE85F43CC2}"/>
              </a:ext>
            </a:extLst>
          </p:cNvPr>
          <p:cNvCxnSpPr>
            <a:cxnSpLocks/>
          </p:cNvCxnSpPr>
          <p:nvPr/>
        </p:nvCxnSpPr>
        <p:spPr>
          <a:xfrm>
            <a:off x="4402814" y="4931995"/>
            <a:ext cx="0" cy="40700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F74C776-3A4B-4DCA-8D86-C342E4CB185B}"/>
              </a:ext>
            </a:extLst>
          </p:cNvPr>
          <p:cNvCxnSpPr/>
          <p:nvPr/>
        </p:nvCxnSpPr>
        <p:spPr>
          <a:xfrm flipV="1">
            <a:off x="6727424" y="5783330"/>
            <a:ext cx="807610" cy="13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6311735-A12E-4A8D-9342-D8345589A669}"/>
              </a:ext>
            </a:extLst>
          </p:cNvPr>
          <p:cNvSpPr txBox="1"/>
          <p:nvPr/>
        </p:nvSpPr>
        <p:spPr>
          <a:xfrm>
            <a:off x="7667661" y="5596213"/>
            <a:ext cx="3853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再造的展馆流程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开源平台改造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302B174-BBDE-40B1-9846-FA8E492AA648}"/>
              </a:ext>
            </a:extLst>
          </p:cNvPr>
          <p:cNvSpPr txBox="1"/>
          <p:nvPr/>
        </p:nvSpPr>
        <p:spPr>
          <a:xfrm>
            <a:off x="7667661" y="6150211"/>
            <a:ext cx="1735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F74C776-3A4B-4DCA-8D86-C342E4CB185B}"/>
              </a:ext>
            </a:extLst>
          </p:cNvPr>
          <p:cNvCxnSpPr/>
          <p:nvPr/>
        </p:nvCxnSpPr>
        <p:spPr>
          <a:xfrm flipV="1">
            <a:off x="6727424" y="6290733"/>
            <a:ext cx="807610" cy="13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4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75192D87-26AF-4D71-A859-8AA99E110EE6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展馆设计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+AI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1F11F6-DF22-4166-85AD-F3113C502B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3" y="101812"/>
            <a:ext cx="6702187" cy="33510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FD819C-FAF7-4C6B-AB37-DA9521576B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3" y="3452906"/>
            <a:ext cx="6702187" cy="3351094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8DF1E52F-2891-43AE-BD01-4F5D8213FD29}"/>
              </a:ext>
            </a:extLst>
          </p:cNvPr>
          <p:cNvSpPr/>
          <p:nvPr/>
        </p:nvSpPr>
        <p:spPr>
          <a:xfrm>
            <a:off x="3648151" y="2983799"/>
            <a:ext cx="995288" cy="738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23EEBBF-A3F2-42C3-BE9C-CA61E023FB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7" y="2370813"/>
            <a:ext cx="3100325" cy="19645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CDB424-A4A0-485B-B68B-59AA64971F4F}"/>
              </a:ext>
            </a:extLst>
          </p:cNvPr>
          <p:cNvSpPr txBox="1"/>
          <p:nvPr/>
        </p:nvSpPr>
        <p:spPr>
          <a:xfrm>
            <a:off x="989196" y="16845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科技馆前台</a:t>
            </a:r>
          </a:p>
        </p:txBody>
      </p:sp>
    </p:spTree>
    <p:extLst>
      <p:ext uri="{BB962C8B-B14F-4D97-AF65-F5344CB8AC3E}">
        <p14:creationId xmlns:p14="http://schemas.microsoft.com/office/powerpoint/2010/main" val="75218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75192D87-26AF-4D71-A859-8AA99E110EE6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展馆设计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+AI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8DF1E52F-2891-43AE-BD01-4F5D8213FD29}"/>
              </a:ext>
            </a:extLst>
          </p:cNvPr>
          <p:cNvSpPr/>
          <p:nvPr/>
        </p:nvSpPr>
        <p:spPr>
          <a:xfrm>
            <a:off x="4129089" y="2983800"/>
            <a:ext cx="1300162" cy="738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2B42F2-D0A9-4DAA-86E6-F5DCA01CF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8" y="2317893"/>
            <a:ext cx="3222068" cy="2222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1FE3B4-829D-4193-9435-46F6876904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82" y="114301"/>
            <a:ext cx="6477598" cy="32387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FC778E-4817-4A58-B9D4-35043A2056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84" y="3353100"/>
            <a:ext cx="6477596" cy="323879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938EBFC-A441-4D7A-89E0-B6689E6F9D3D}"/>
              </a:ext>
            </a:extLst>
          </p:cNvPr>
          <p:cNvSpPr txBox="1"/>
          <p:nvPr/>
        </p:nvSpPr>
        <p:spPr>
          <a:xfrm>
            <a:off x="656018" y="17951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科技馆门厅</a:t>
            </a:r>
          </a:p>
        </p:txBody>
      </p:sp>
    </p:spTree>
    <p:extLst>
      <p:ext uri="{BB962C8B-B14F-4D97-AF65-F5344CB8AC3E}">
        <p14:creationId xmlns:p14="http://schemas.microsoft.com/office/powerpoint/2010/main" val="178475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75192D87-26AF-4D71-A859-8AA99E110EE6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展馆设计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+AI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8DF1E52F-2891-43AE-BD01-4F5D8213FD29}"/>
              </a:ext>
            </a:extLst>
          </p:cNvPr>
          <p:cNvSpPr/>
          <p:nvPr/>
        </p:nvSpPr>
        <p:spPr>
          <a:xfrm rot="5400000">
            <a:off x="5674637" y="1781135"/>
            <a:ext cx="528973" cy="738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38EBFC-A441-4D7A-89E0-B6689E6F9D3D}"/>
              </a:ext>
            </a:extLst>
          </p:cNvPr>
          <p:cNvSpPr txBox="1"/>
          <p:nvPr/>
        </p:nvSpPr>
        <p:spPr>
          <a:xfrm>
            <a:off x="8000588" y="12178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科技馆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A2E928-B768-4DD3-AF96-475A45837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10" y="277630"/>
            <a:ext cx="3774428" cy="1492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4358B0-9F4F-4524-961C-72D91A9E4F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99" y="2420888"/>
            <a:ext cx="8685913" cy="434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0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77E04406-BE33-48B9-AB64-3BE4B8FB3990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关于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设计领域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的使用感受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736142511"/>
              </p:ext>
            </p:extLst>
          </p:nvPr>
        </p:nvGraphicFramePr>
        <p:xfrm>
          <a:off x="172453" y="504248"/>
          <a:ext cx="12019547" cy="6353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80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FD7724E6-3A24-4990-A30C-6EFA04F62B35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服务产品个性定制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8CFE79-C928-4298-C8F6-99D3F926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95" y="1310602"/>
            <a:ext cx="2160000" cy="4674460"/>
          </a:xfrm>
          <a:prstGeom prst="roundRect">
            <a:avLst>
              <a:gd name="adj" fmla="val 10145"/>
            </a:avLst>
          </a:prstGeom>
          <a:ln w="76200">
            <a:solidFill>
              <a:srgbClr val="404361"/>
            </a:solidFill>
          </a:ln>
          <a:effectLst>
            <a:outerShdw blurRad="299971" dist="25400" dir="2700000" sx="98476" sy="98476" algn="tl" rotWithShape="0">
              <a:prstClr val="black">
                <a:alpha val="9999"/>
              </a:prstClr>
            </a:outerShdw>
          </a:effectLst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959786875"/>
              </p:ext>
            </p:extLst>
          </p:nvPr>
        </p:nvGraphicFramePr>
        <p:xfrm>
          <a:off x="1631183" y="2520736"/>
          <a:ext cx="8850115" cy="195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标题 2">
            <a:extLst>
              <a:ext uri="{FF2B5EF4-FFF2-40B4-BE49-F238E27FC236}">
                <a16:creationId xmlns:a16="http://schemas.microsoft.com/office/drawing/2014/main" id="{F21768A4-8776-463B-8A3E-8A1BF743362F}"/>
              </a:ext>
            </a:extLst>
          </p:cNvPr>
          <p:cNvSpPr txBox="1">
            <a:spLocks/>
          </p:cNvSpPr>
          <p:nvPr/>
        </p:nvSpPr>
        <p:spPr>
          <a:xfrm>
            <a:off x="8962947" y="4316913"/>
            <a:ext cx="2607375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匹配性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成本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F611AB-3D6B-8726-B49A-07845C76D28C}"/>
              </a:ext>
            </a:extLst>
          </p:cNvPr>
          <p:cNvSpPr txBox="1"/>
          <p:nvPr/>
        </p:nvSpPr>
        <p:spPr>
          <a:xfrm>
            <a:off x="8840604" y="3318716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中小企业线下管理贴合化服务</a:t>
            </a:r>
          </a:p>
        </p:txBody>
      </p:sp>
      <p:sp>
        <p:nvSpPr>
          <p:cNvPr id="21" name="箭头: 下 15">
            <a:extLst>
              <a:ext uri="{FF2B5EF4-FFF2-40B4-BE49-F238E27FC236}">
                <a16:creationId xmlns:a16="http://schemas.microsoft.com/office/drawing/2014/main" id="{6B539543-A4A5-CEFA-2DDE-FEDAEE91F21F}"/>
              </a:ext>
            </a:extLst>
          </p:cNvPr>
          <p:cNvSpPr/>
          <p:nvPr/>
        </p:nvSpPr>
        <p:spPr>
          <a:xfrm>
            <a:off x="9885635" y="3764463"/>
            <a:ext cx="762000" cy="5524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B92ACD-F130-B708-BF73-54314DCD45A1}"/>
              </a:ext>
            </a:extLst>
          </p:cNvPr>
          <p:cNvSpPr txBox="1"/>
          <p:nvPr/>
        </p:nvSpPr>
        <p:spPr>
          <a:xfrm>
            <a:off x="8341266" y="5570509"/>
            <a:ext cx="3850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个性化定制的匹配性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通用性系统的成本</a:t>
            </a:r>
          </a:p>
        </p:txBody>
      </p:sp>
      <p:sp>
        <p:nvSpPr>
          <p:cNvPr id="23" name="箭头: 下 17">
            <a:extLst>
              <a:ext uri="{FF2B5EF4-FFF2-40B4-BE49-F238E27FC236}">
                <a16:creationId xmlns:a16="http://schemas.microsoft.com/office/drawing/2014/main" id="{D3B51761-64F2-0467-F2AB-E9757FA575BD}"/>
              </a:ext>
            </a:extLst>
          </p:cNvPr>
          <p:cNvSpPr/>
          <p:nvPr/>
        </p:nvSpPr>
        <p:spPr>
          <a:xfrm>
            <a:off x="9885633" y="4976556"/>
            <a:ext cx="762000" cy="5524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449C28F-9DC4-5FA4-7F89-6AFB4BEC19F8}"/>
              </a:ext>
            </a:extLst>
          </p:cNvPr>
          <p:cNvSpPr txBox="1"/>
          <p:nvPr/>
        </p:nvSpPr>
        <p:spPr>
          <a:xfrm>
            <a:off x="9365585" y="6382592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低代码</a:t>
            </a:r>
          </a:p>
        </p:txBody>
      </p:sp>
      <p:sp>
        <p:nvSpPr>
          <p:cNvPr id="25" name="箭头: 下 19">
            <a:extLst>
              <a:ext uri="{FF2B5EF4-FFF2-40B4-BE49-F238E27FC236}">
                <a16:creationId xmlns:a16="http://schemas.microsoft.com/office/drawing/2014/main" id="{BA97B576-A5C6-F547-1EFD-6856724FBCAA}"/>
              </a:ext>
            </a:extLst>
          </p:cNvPr>
          <p:cNvSpPr/>
          <p:nvPr/>
        </p:nvSpPr>
        <p:spPr>
          <a:xfrm rot="10800000">
            <a:off x="9885633" y="5869603"/>
            <a:ext cx="762000" cy="5524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0">
            <a:extLst>
              <a:ext uri="{FF2B5EF4-FFF2-40B4-BE49-F238E27FC236}">
                <a16:creationId xmlns:a16="http://schemas.microsoft.com/office/drawing/2014/main" id="{999C71D6-2388-4CEE-998C-DFB0C5F351D3}"/>
              </a:ext>
            </a:extLst>
          </p:cNvPr>
          <p:cNvSpPr/>
          <p:nvPr/>
        </p:nvSpPr>
        <p:spPr>
          <a:xfrm>
            <a:off x="9885633" y="2685539"/>
            <a:ext cx="762000" cy="5524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4117C91-EC1A-440E-8F40-4B3BDCF0D577}"/>
              </a:ext>
            </a:extLst>
          </p:cNvPr>
          <p:cNvSpPr txBox="1"/>
          <p:nvPr/>
        </p:nvSpPr>
        <p:spPr>
          <a:xfrm>
            <a:off x="9148378" y="2265702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中小企业的数字化大潮</a:t>
            </a:r>
          </a:p>
        </p:txBody>
      </p:sp>
    </p:spTree>
    <p:extLst>
      <p:ext uri="{BB962C8B-B14F-4D97-AF65-F5344CB8AC3E}">
        <p14:creationId xmlns:p14="http://schemas.microsoft.com/office/powerpoint/2010/main" val="352377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D5A55F18-4F63-4EFB-AAA0-6C9B826EAF5B}"/>
              </a:ext>
            </a:extLst>
          </p:cNvPr>
          <p:cNvSpPr txBox="1"/>
          <p:nvPr/>
        </p:nvSpPr>
        <p:spPr>
          <a:xfrm>
            <a:off x="6123498" y="2701867"/>
            <a:ext cx="1430958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CD22D8-D30B-629A-D843-F02E42CF9C8C}"/>
              </a:ext>
            </a:extLst>
          </p:cNvPr>
          <p:cNvSpPr txBox="1">
            <a:spLocks/>
          </p:cNvSpPr>
          <p:nvPr/>
        </p:nvSpPr>
        <p:spPr>
          <a:xfrm>
            <a:off x="418476" y="-15629"/>
            <a:ext cx="4995736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品牌门店系统产品化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8E7BA2-355F-D45D-07C2-7BCCD9DEAFE3}"/>
              </a:ext>
            </a:extLst>
          </p:cNvPr>
          <p:cNvSpPr txBox="1"/>
          <p:nvPr/>
        </p:nvSpPr>
        <p:spPr>
          <a:xfrm>
            <a:off x="985052" y="1439984"/>
            <a:ext cx="2691523" cy="28931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人员管理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进销存管理（含串货管理）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学习管理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客户关系管理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数据分析与报表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门店合规管理（含巡店）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AE7BC9-75CA-F8F2-FAA6-9C456E9FA4AE}"/>
              </a:ext>
            </a:extLst>
          </p:cNvPr>
          <p:cNvSpPr txBox="1"/>
          <p:nvPr/>
        </p:nvSpPr>
        <p:spPr>
          <a:xfrm>
            <a:off x="5618127" y="479753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系统模块化：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GPT+Appsmith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0F16CF-3A08-8F49-972D-B658A1310764}"/>
              </a:ext>
            </a:extLst>
          </p:cNvPr>
          <p:cNvSpPr txBox="1"/>
          <p:nvPr/>
        </p:nvSpPr>
        <p:spPr>
          <a:xfrm>
            <a:off x="7714194" y="2563367"/>
            <a:ext cx="527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6825E1-21B0-6790-FC23-D4981FDBD289}"/>
              </a:ext>
            </a:extLst>
          </p:cNvPr>
          <p:cNvSpPr txBox="1"/>
          <p:nvPr/>
        </p:nvSpPr>
        <p:spPr>
          <a:xfrm>
            <a:off x="8401641" y="2563366"/>
            <a:ext cx="2243378" cy="646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业务流程梳理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流程优化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再造服务</a:t>
            </a:r>
          </a:p>
        </p:txBody>
      </p:sp>
      <p:sp>
        <p:nvSpPr>
          <p:cNvPr id="10" name="箭头: 上 9">
            <a:extLst>
              <a:ext uri="{FF2B5EF4-FFF2-40B4-BE49-F238E27FC236}">
                <a16:creationId xmlns:a16="http://schemas.microsoft.com/office/drawing/2014/main" id="{B30114BF-F030-89EE-C306-3525B8082452}"/>
              </a:ext>
            </a:extLst>
          </p:cNvPr>
          <p:cNvSpPr/>
          <p:nvPr/>
        </p:nvSpPr>
        <p:spPr>
          <a:xfrm>
            <a:off x="4505165" y="3628900"/>
            <a:ext cx="712294" cy="1975834"/>
          </a:xfrm>
          <a:prstGeom prst="upArrow">
            <a:avLst>
              <a:gd name="adj1" fmla="val 50000"/>
              <a:gd name="adj2" fmla="val 40812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系统课程的培训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D126A6-BD95-1A89-A45B-D49021DA0E8A}"/>
              </a:ext>
            </a:extLst>
          </p:cNvPr>
          <p:cNvSpPr txBox="1"/>
          <p:nvPr/>
        </p:nvSpPr>
        <p:spPr>
          <a:xfrm>
            <a:off x="3047634" y="5915728"/>
            <a:ext cx="43396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系统课程的培训、参访的天然企业家流量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A3843D-5837-EC11-05FB-96C2663D8468}"/>
              </a:ext>
            </a:extLst>
          </p:cNvPr>
          <p:cNvSpPr txBox="1"/>
          <p:nvPr/>
        </p:nvSpPr>
        <p:spPr>
          <a:xfrm>
            <a:off x="1828111" y="461681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门店选址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1AD3FF05-B42A-4573-81B5-2BE357762375}"/>
              </a:ext>
            </a:extLst>
          </p:cNvPr>
          <p:cNvSpPr/>
          <p:nvPr/>
        </p:nvSpPr>
        <p:spPr>
          <a:xfrm>
            <a:off x="3957233" y="2431729"/>
            <a:ext cx="1841290" cy="909609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5C1022-6632-46AF-8BD1-A3717067976D}"/>
              </a:ext>
            </a:extLst>
          </p:cNvPr>
          <p:cNvSpPr txBox="1"/>
          <p:nvPr/>
        </p:nvSpPr>
        <p:spPr>
          <a:xfrm>
            <a:off x="3947203" y="2719291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抽取适配标的企业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AF1E33-8926-43F9-9566-C300E3F4487C}"/>
              </a:ext>
            </a:extLst>
          </p:cNvPr>
          <p:cNvSpPr txBox="1"/>
          <p:nvPr/>
        </p:nvSpPr>
        <p:spPr>
          <a:xfrm>
            <a:off x="6233683" y="272746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个性化系统</a:t>
            </a:r>
          </a:p>
        </p:txBody>
      </p:sp>
    </p:spTree>
    <p:extLst>
      <p:ext uri="{BB962C8B-B14F-4D97-AF65-F5344CB8AC3E}">
        <p14:creationId xmlns:p14="http://schemas.microsoft.com/office/powerpoint/2010/main" val="23654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6F16010E-07D1-4759-BE1D-337CB59B34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lvl="1" algn="l"/>
            <a:r>
              <a:rPr lang="zh-CN" altLang="en-US" sz="32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研究院公众号的两类文章</a:t>
            </a:r>
            <a:endParaRPr lang="en-US" altLang="zh-CN" sz="32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64466D-E9E6-409D-9B70-D49248371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7" b="1609"/>
          <a:stretch/>
        </p:blipFill>
        <p:spPr>
          <a:xfrm>
            <a:off x="611735" y="1587250"/>
            <a:ext cx="2338920" cy="4467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F6F46A-6633-4148-BFCC-57E52CB0CD65}"/>
              </a:ext>
            </a:extLst>
          </p:cNvPr>
          <p:cNvSpPr txBox="1"/>
          <p:nvPr/>
        </p:nvSpPr>
        <p:spPr>
          <a:xfrm>
            <a:off x="857544" y="102966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日常通用型文章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8FE06C-2748-46AA-80E8-36C9F96703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" b="8790"/>
          <a:stretch/>
        </p:blipFill>
        <p:spPr>
          <a:xfrm>
            <a:off x="6185715" y="1587249"/>
            <a:ext cx="2396690" cy="4447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1E4414-0953-4DE3-BA93-736A4407039D}"/>
              </a:ext>
            </a:extLst>
          </p:cNvPr>
          <p:cNvSpPr txBox="1"/>
          <p:nvPr/>
        </p:nvSpPr>
        <p:spPr>
          <a:xfrm>
            <a:off x="6483814" y="10376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研究型深度文章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3A188D-56FD-4176-828C-5EF1AB113142}"/>
              </a:ext>
            </a:extLst>
          </p:cNvPr>
          <p:cNvSpPr txBox="1"/>
          <p:nvPr/>
        </p:nvSpPr>
        <p:spPr>
          <a:xfrm>
            <a:off x="4110646" y="1037625"/>
            <a:ext cx="1337226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轻松完成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C2DC54-4786-4BAA-BAE7-60A05C5713A8}"/>
              </a:ext>
            </a:extLst>
          </p:cNvPr>
          <p:cNvSpPr txBox="1"/>
          <p:nvPr/>
        </p:nvSpPr>
        <p:spPr>
          <a:xfrm>
            <a:off x="9452048" y="762004"/>
            <a:ext cx="2031325" cy="128990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自动生成困难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语义逻辑混乱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且资料来源不可考</a:t>
            </a:r>
          </a:p>
        </p:txBody>
      </p:sp>
      <p:sp>
        <p:nvSpPr>
          <p:cNvPr id="3" name="右箭头 2"/>
          <p:cNvSpPr/>
          <p:nvPr/>
        </p:nvSpPr>
        <p:spPr>
          <a:xfrm>
            <a:off x="3344712" y="1093829"/>
            <a:ext cx="356134" cy="262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845696" y="1088002"/>
            <a:ext cx="420062" cy="310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10"/>
          <p:cNvSpPr/>
          <p:nvPr/>
        </p:nvSpPr>
        <p:spPr>
          <a:xfrm>
            <a:off x="510139" y="883192"/>
            <a:ext cx="2550695" cy="5469481"/>
          </a:xfrm>
          <a:prstGeom prst="flowChartAlternateProcess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11"/>
          <p:cNvSpPr/>
          <p:nvPr/>
        </p:nvSpPr>
        <p:spPr>
          <a:xfrm>
            <a:off x="6108712" y="883193"/>
            <a:ext cx="2550695" cy="5402104"/>
          </a:xfrm>
          <a:prstGeom prst="flowChartAlternateProcess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5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87CD22D8-D30B-629A-D843-F02E42CF9C8C}"/>
              </a:ext>
            </a:extLst>
          </p:cNvPr>
          <p:cNvSpPr txBox="1">
            <a:spLocks/>
          </p:cNvSpPr>
          <p:nvPr/>
        </p:nvSpPr>
        <p:spPr>
          <a:xfrm>
            <a:off x="418475" y="-15629"/>
            <a:ext cx="10819797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Extra :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结合需求准备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ChatGPT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组织学习“研学项目”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371304" y="4807974"/>
            <a:ext cx="4866968" cy="641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01330" y="4807974"/>
            <a:ext cx="4935793" cy="1283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2731" y="50144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批判性思维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99303" y="5569126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基本逻辑思维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提问原则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371304" y="5593477"/>
            <a:ext cx="4866968" cy="4976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89125" y="56576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神经网络基本原理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28524" y="4948604"/>
            <a:ext cx="113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206947" y="4948604"/>
            <a:ext cx="170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Diffusion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801330" y="4542499"/>
            <a:ext cx="10436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801330" y="2772692"/>
            <a:ext cx="10436942" cy="1503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1645" y="4767645"/>
            <a:ext cx="4411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习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7747" y="2784508"/>
            <a:ext cx="4411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法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融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801330" y="2567545"/>
            <a:ext cx="10436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801330" y="797738"/>
            <a:ext cx="10436942" cy="1503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7747" y="843955"/>
            <a:ext cx="4411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场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景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034846" y="2997992"/>
            <a:ext cx="1978726" cy="1053156"/>
            <a:chOff x="1034846" y="2997992"/>
            <a:chExt cx="1978726" cy="1053156"/>
          </a:xfrm>
        </p:grpSpPr>
        <p:sp>
          <p:nvSpPr>
            <p:cNvPr id="19" name="圆角矩形 18"/>
            <p:cNvSpPr/>
            <p:nvPr/>
          </p:nvSpPr>
          <p:spPr>
            <a:xfrm>
              <a:off x="1034846" y="2997992"/>
              <a:ext cx="1978726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61633" y="3339904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GPT+</a:t>
              </a: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提问技术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69226" y="2997992"/>
            <a:ext cx="1978726" cy="1053156"/>
            <a:chOff x="1034846" y="2997992"/>
            <a:chExt cx="1978726" cy="1053156"/>
          </a:xfrm>
        </p:grpSpPr>
        <p:sp>
          <p:nvSpPr>
            <p:cNvPr id="23" name="圆角矩形 22"/>
            <p:cNvSpPr/>
            <p:nvPr/>
          </p:nvSpPr>
          <p:spPr>
            <a:xfrm>
              <a:off x="1034846" y="2997992"/>
              <a:ext cx="1978726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0625" y="3339904"/>
              <a:ext cx="1584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GPT+Python</a:t>
              </a:r>
              <a:endPara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06746" y="1023039"/>
            <a:ext cx="3811771" cy="1053156"/>
            <a:chOff x="1034846" y="2997992"/>
            <a:chExt cx="2359965" cy="1053156"/>
          </a:xfrm>
        </p:grpSpPr>
        <p:sp>
          <p:nvSpPr>
            <p:cNvPr id="26" name="圆角矩形 25"/>
            <p:cNvSpPr/>
            <p:nvPr/>
          </p:nvSpPr>
          <p:spPr>
            <a:xfrm>
              <a:off x="1034846" y="2997992"/>
              <a:ext cx="2359965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76409" y="3166117"/>
              <a:ext cx="21240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外部优秀实践应用案例</a:t>
              </a:r>
              <a:endPara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From </a:t>
              </a:r>
              <a:r>
                <a:rPr kumimoji="0" lang="en-US" altLang="zh-CN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Github,Huggingface</a:t>
              </a: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……</a:t>
              </a:r>
              <a:endPara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102946" y="1006498"/>
            <a:ext cx="5943596" cy="1066144"/>
            <a:chOff x="1034846" y="3014500"/>
            <a:chExt cx="1978726" cy="1066144"/>
          </a:xfrm>
        </p:grpSpPr>
        <p:sp>
          <p:nvSpPr>
            <p:cNvPr id="29" name="圆角矩形 28"/>
            <p:cNvSpPr/>
            <p:nvPr/>
          </p:nvSpPr>
          <p:spPr>
            <a:xfrm>
              <a:off x="1034846" y="3027488"/>
              <a:ext cx="1978726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34846" y="3014500"/>
              <a:ext cx="88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内部优秀实践案例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70512" y="1426065"/>
            <a:ext cx="617333" cy="445157"/>
            <a:chOff x="1024805" y="3077784"/>
            <a:chExt cx="1081693" cy="1053156"/>
          </a:xfrm>
        </p:grpSpPr>
        <p:sp>
          <p:nvSpPr>
            <p:cNvPr id="32" name="圆角矩形 31"/>
            <p:cNvSpPr/>
            <p:nvPr/>
          </p:nvSpPr>
          <p:spPr>
            <a:xfrm>
              <a:off x="1024805" y="3077784"/>
              <a:ext cx="1081693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85731" y="3141405"/>
              <a:ext cx="947781" cy="873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HR</a:t>
              </a:r>
              <a:endPara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158534" y="1428964"/>
            <a:ext cx="773209" cy="445157"/>
            <a:chOff x="1024805" y="3077784"/>
            <a:chExt cx="1081693" cy="1053156"/>
          </a:xfrm>
        </p:grpSpPr>
        <p:sp>
          <p:nvSpPr>
            <p:cNvPr id="35" name="圆角矩形 34"/>
            <p:cNvSpPr/>
            <p:nvPr/>
          </p:nvSpPr>
          <p:spPr>
            <a:xfrm>
              <a:off x="1024805" y="3077784"/>
              <a:ext cx="1081693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85731" y="3141405"/>
              <a:ext cx="947781" cy="87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产品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095751" y="1452303"/>
            <a:ext cx="815051" cy="445157"/>
            <a:chOff x="1024805" y="3077784"/>
            <a:chExt cx="1081693" cy="1053156"/>
          </a:xfrm>
        </p:grpSpPr>
        <p:sp>
          <p:nvSpPr>
            <p:cNvPr id="38" name="圆角矩形 37"/>
            <p:cNvSpPr/>
            <p:nvPr/>
          </p:nvSpPr>
          <p:spPr>
            <a:xfrm>
              <a:off x="1024805" y="3077784"/>
              <a:ext cx="1081693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85730" y="3141405"/>
              <a:ext cx="947781" cy="87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法务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116172" y="1452303"/>
            <a:ext cx="773209" cy="445157"/>
            <a:chOff x="1024805" y="3077784"/>
            <a:chExt cx="1081693" cy="1053156"/>
          </a:xfrm>
        </p:grpSpPr>
        <p:sp>
          <p:nvSpPr>
            <p:cNvPr id="41" name="圆角矩形 40"/>
            <p:cNvSpPr/>
            <p:nvPr/>
          </p:nvSpPr>
          <p:spPr>
            <a:xfrm>
              <a:off x="1024805" y="3077784"/>
              <a:ext cx="1081693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85731" y="3141405"/>
              <a:ext cx="947781" cy="87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研发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090952" y="1426065"/>
            <a:ext cx="815051" cy="445157"/>
            <a:chOff x="1024805" y="3077784"/>
            <a:chExt cx="1081693" cy="1053156"/>
          </a:xfrm>
        </p:grpSpPr>
        <p:sp>
          <p:nvSpPr>
            <p:cNvPr id="44" name="圆角矩形 43"/>
            <p:cNvSpPr/>
            <p:nvPr/>
          </p:nvSpPr>
          <p:spPr>
            <a:xfrm>
              <a:off x="1024805" y="3077784"/>
              <a:ext cx="1081693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85730" y="3141405"/>
              <a:ext cx="947781" cy="87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财务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068747" y="1415044"/>
            <a:ext cx="815051" cy="445157"/>
            <a:chOff x="1024805" y="3077784"/>
            <a:chExt cx="1081693" cy="1053156"/>
          </a:xfrm>
        </p:grpSpPr>
        <p:sp>
          <p:nvSpPr>
            <p:cNvPr id="50" name="圆角矩形 49"/>
            <p:cNvSpPr/>
            <p:nvPr/>
          </p:nvSpPr>
          <p:spPr>
            <a:xfrm>
              <a:off x="1024805" y="3077784"/>
              <a:ext cx="1081693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85730" y="3141405"/>
              <a:ext cx="947781" cy="87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……</a:t>
              </a:r>
              <a:endPara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503606" y="2979692"/>
            <a:ext cx="1612566" cy="1053156"/>
            <a:chOff x="1034846" y="2997992"/>
            <a:chExt cx="1612566" cy="1053156"/>
          </a:xfrm>
        </p:grpSpPr>
        <p:sp>
          <p:nvSpPr>
            <p:cNvPr id="53" name="圆角矩形 52"/>
            <p:cNvSpPr/>
            <p:nvPr/>
          </p:nvSpPr>
          <p:spPr>
            <a:xfrm>
              <a:off x="1034846" y="2997992"/>
              <a:ext cx="1612566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220625" y="3339904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GPT+VBA</a:t>
              </a:r>
              <a:endPara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415790" y="2964944"/>
            <a:ext cx="1612566" cy="1053156"/>
            <a:chOff x="1034846" y="2997992"/>
            <a:chExt cx="1612566" cy="1053156"/>
          </a:xfrm>
        </p:grpSpPr>
        <p:sp>
          <p:nvSpPr>
            <p:cNvPr id="56" name="圆角矩形 55"/>
            <p:cNvSpPr/>
            <p:nvPr/>
          </p:nvSpPr>
          <p:spPr>
            <a:xfrm>
              <a:off x="1034846" y="2997992"/>
              <a:ext cx="1612566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135975" y="3234452"/>
              <a:ext cx="1494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GPT+Azure</a:t>
              </a:r>
              <a:endPara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GPT+</a:t>
              </a: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低代码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327031" y="2948399"/>
            <a:ext cx="1612566" cy="1053156"/>
            <a:chOff x="1034846" y="2997992"/>
            <a:chExt cx="1612566" cy="1053156"/>
          </a:xfrm>
        </p:grpSpPr>
        <p:sp>
          <p:nvSpPr>
            <p:cNvPr id="59" name="圆角矩形 58"/>
            <p:cNvSpPr/>
            <p:nvPr/>
          </p:nvSpPr>
          <p:spPr>
            <a:xfrm>
              <a:off x="1034846" y="2997992"/>
              <a:ext cx="1612566" cy="105315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103207" y="3294253"/>
              <a:ext cx="15442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Midjourney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Stable Diffusion</a:t>
              </a:r>
              <a:endPara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62" name="直接箭头连接符 61"/>
          <p:cNvCxnSpPr/>
          <p:nvPr/>
        </p:nvCxnSpPr>
        <p:spPr>
          <a:xfrm flipV="1">
            <a:off x="1891473" y="4327781"/>
            <a:ext cx="14748" cy="428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6103220" y="4315936"/>
            <a:ext cx="14748" cy="428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10314967" y="4304091"/>
            <a:ext cx="14748" cy="428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2255667" y="2342149"/>
            <a:ext cx="14748" cy="42828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V="1">
            <a:off x="3490016" y="2362743"/>
            <a:ext cx="14748" cy="42828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4729247" y="2355257"/>
            <a:ext cx="14748" cy="42828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V="1">
            <a:off x="5968478" y="2347771"/>
            <a:ext cx="14748" cy="42828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V="1">
            <a:off x="7207709" y="2340285"/>
            <a:ext cx="14748" cy="42828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V="1">
            <a:off x="8446940" y="2332799"/>
            <a:ext cx="14748" cy="42828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9686171" y="2325313"/>
            <a:ext cx="14748" cy="42828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0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8475" y="847704"/>
            <a:ext cx="10808325" cy="3059850"/>
            <a:chOff x="418475" y="847704"/>
            <a:chExt cx="10808325" cy="305985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0C2FC3-C8BD-545F-A5B1-D60A3500CB7F}"/>
                </a:ext>
              </a:extLst>
            </p:cNvPr>
            <p:cNvSpPr txBox="1"/>
            <p:nvPr/>
          </p:nvSpPr>
          <p:spPr>
            <a:xfrm>
              <a:off x="418475" y="1024128"/>
              <a:ext cx="46281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过去学习一个新领域并产生价值的路径：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6" name="图示 5">
              <a:extLst>
                <a:ext uri="{FF2B5EF4-FFF2-40B4-BE49-F238E27FC236}">
                  <a16:creationId xmlns:a16="http://schemas.microsoft.com/office/drawing/2014/main" id="{2B4DCA39-40CA-D4F5-4334-648B1775CF6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6248230"/>
                </p:ext>
              </p:extLst>
            </p:nvPr>
          </p:nvGraphicFramePr>
          <p:xfrm>
            <a:off x="1239412" y="847704"/>
            <a:ext cx="9987388" cy="305985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411196" y="-26293"/>
            <a:ext cx="9596403" cy="6662183"/>
            <a:chOff x="411196" y="-26293"/>
            <a:chExt cx="9596403" cy="666218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F910ED5-C15D-461B-71F2-D33189ACAF23}"/>
                </a:ext>
              </a:extLst>
            </p:cNvPr>
            <p:cNvSpPr txBox="1"/>
            <p:nvPr/>
          </p:nvSpPr>
          <p:spPr>
            <a:xfrm>
              <a:off x="433812" y="3299065"/>
              <a:ext cx="5304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GPT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时代的学习路径（精准学习当前需要的）：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BFD2C60-9FE9-68F8-A269-1C482F7B7925}"/>
                </a:ext>
              </a:extLst>
            </p:cNvPr>
            <p:cNvSpPr txBox="1"/>
            <p:nvPr/>
          </p:nvSpPr>
          <p:spPr>
            <a:xfrm>
              <a:off x="411196" y="-26293"/>
              <a:ext cx="9596403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GPT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时代的学习方式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（一个新领域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20%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的核心知识足以展开应用）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任意形状 50">
              <a:extLst>
                <a:ext uri="{FF2B5EF4-FFF2-40B4-BE49-F238E27FC236}">
                  <a16:creationId xmlns:a16="http://schemas.microsoft.com/office/drawing/2014/main" id="{30FB647B-A645-68F5-CF74-45324E088754}"/>
                </a:ext>
              </a:extLst>
            </p:cNvPr>
            <p:cNvSpPr/>
            <p:nvPr/>
          </p:nvSpPr>
          <p:spPr>
            <a:xfrm>
              <a:off x="1202727" y="4370805"/>
              <a:ext cx="1561703" cy="937021"/>
            </a:xfrm>
            <a:custGeom>
              <a:avLst/>
              <a:gdLst>
                <a:gd name="connsiteX0" fmla="*/ 0 w 1561703"/>
                <a:gd name="connsiteY0" fmla="*/ 93702 h 937021"/>
                <a:gd name="connsiteX1" fmla="*/ 93702 w 1561703"/>
                <a:gd name="connsiteY1" fmla="*/ 0 h 937021"/>
                <a:gd name="connsiteX2" fmla="*/ 1468001 w 1561703"/>
                <a:gd name="connsiteY2" fmla="*/ 0 h 937021"/>
                <a:gd name="connsiteX3" fmla="*/ 1561703 w 1561703"/>
                <a:gd name="connsiteY3" fmla="*/ 93702 h 937021"/>
                <a:gd name="connsiteX4" fmla="*/ 1561703 w 1561703"/>
                <a:gd name="connsiteY4" fmla="*/ 843319 h 937021"/>
                <a:gd name="connsiteX5" fmla="*/ 1468001 w 1561703"/>
                <a:gd name="connsiteY5" fmla="*/ 937021 h 937021"/>
                <a:gd name="connsiteX6" fmla="*/ 93702 w 1561703"/>
                <a:gd name="connsiteY6" fmla="*/ 937021 h 937021"/>
                <a:gd name="connsiteX7" fmla="*/ 0 w 1561703"/>
                <a:gd name="connsiteY7" fmla="*/ 843319 h 937021"/>
                <a:gd name="connsiteX8" fmla="*/ 0 w 1561703"/>
                <a:gd name="connsiteY8" fmla="*/ 93702 h 93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703" h="937021">
                  <a:moveTo>
                    <a:pt x="0" y="93702"/>
                  </a:moveTo>
                  <a:cubicBezTo>
                    <a:pt x="0" y="41952"/>
                    <a:pt x="41952" y="0"/>
                    <a:pt x="93702" y="0"/>
                  </a:cubicBezTo>
                  <a:lnTo>
                    <a:pt x="1468001" y="0"/>
                  </a:lnTo>
                  <a:cubicBezTo>
                    <a:pt x="1519751" y="0"/>
                    <a:pt x="1561703" y="41952"/>
                    <a:pt x="1561703" y="93702"/>
                  </a:cubicBezTo>
                  <a:lnTo>
                    <a:pt x="1561703" y="843319"/>
                  </a:lnTo>
                  <a:cubicBezTo>
                    <a:pt x="1561703" y="895069"/>
                    <a:pt x="1519751" y="937021"/>
                    <a:pt x="1468001" y="937021"/>
                  </a:cubicBezTo>
                  <a:lnTo>
                    <a:pt x="93702" y="937021"/>
                  </a:lnTo>
                  <a:cubicBezTo>
                    <a:pt x="41952" y="937021"/>
                    <a:pt x="0" y="895069"/>
                    <a:pt x="0" y="843319"/>
                  </a:cubicBezTo>
                  <a:lnTo>
                    <a:pt x="0" y="9370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404" tIns="88404" rIns="88404" bIns="8840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b="0" i="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确定目标</a:t>
              </a:r>
            </a:p>
          </p:txBody>
        </p:sp>
        <p:sp>
          <p:nvSpPr>
            <p:cNvPr id="52" name="任意形状 51">
              <a:extLst>
                <a:ext uri="{FF2B5EF4-FFF2-40B4-BE49-F238E27FC236}">
                  <a16:creationId xmlns:a16="http://schemas.microsoft.com/office/drawing/2014/main" id="{51906E15-C6DE-F44F-13F6-85A72BE18283}"/>
                </a:ext>
              </a:extLst>
            </p:cNvPr>
            <p:cNvSpPr/>
            <p:nvPr/>
          </p:nvSpPr>
          <p:spPr>
            <a:xfrm>
              <a:off x="2920601" y="4645664"/>
              <a:ext cx="331081" cy="387302"/>
            </a:xfrm>
            <a:custGeom>
              <a:avLst/>
              <a:gdLst>
                <a:gd name="connsiteX0" fmla="*/ 0 w 331081"/>
                <a:gd name="connsiteY0" fmla="*/ 77460 h 387302"/>
                <a:gd name="connsiteX1" fmla="*/ 165541 w 331081"/>
                <a:gd name="connsiteY1" fmla="*/ 77460 h 387302"/>
                <a:gd name="connsiteX2" fmla="*/ 165541 w 331081"/>
                <a:gd name="connsiteY2" fmla="*/ 0 h 387302"/>
                <a:gd name="connsiteX3" fmla="*/ 331081 w 331081"/>
                <a:gd name="connsiteY3" fmla="*/ 193651 h 387302"/>
                <a:gd name="connsiteX4" fmla="*/ 165541 w 331081"/>
                <a:gd name="connsiteY4" fmla="*/ 387302 h 387302"/>
                <a:gd name="connsiteX5" fmla="*/ 165541 w 331081"/>
                <a:gd name="connsiteY5" fmla="*/ 309842 h 387302"/>
                <a:gd name="connsiteX6" fmla="*/ 0 w 331081"/>
                <a:gd name="connsiteY6" fmla="*/ 309842 h 387302"/>
                <a:gd name="connsiteX7" fmla="*/ 0 w 331081"/>
                <a:gd name="connsiteY7" fmla="*/ 77460 h 38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081" h="387302">
                  <a:moveTo>
                    <a:pt x="0" y="77460"/>
                  </a:moveTo>
                  <a:lnTo>
                    <a:pt x="165541" y="77460"/>
                  </a:lnTo>
                  <a:lnTo>
                    <a:pt x="165541" y="0"/>
                  </a:lnTo>
                  <a:lnTo>
                    <a:pt x="331081" y="193651"/>
                  </a:lnTo>
                  <a:lnTo>
                    <a:pt x="165541" y="387302"/>
                  </a:lnTo>
                  <a:lnTo>
                    <a:pt x="165541" y="309842"/>
                  </a:lnTo>
                  <a:lnTo>
                    <a:pt x="0" y="309842"/>
                  </a:lnTo>
                  <a:lnTo>
                    <a:pt x="0" y="77460"/>
                  </a:lnTo>
                  <a:close/>
                </a:path>
              </a:pathLst>
            </a:custGeom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7460" rIns="99324" bIns="774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b="0" i="0" kern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任意形状 52">
              <a:extLst>
                <a:ext uri="{FF2B5EF4-FFF2-40B4-BE49-F238E27FC236}">
                  <a16:creationId xmlns:a16="http://schemas.microsoft.com/office/drawing/2014/main" id="{2141102C-554D-26AB-02F6-55BFD96152A9}"/>
                </a:ext>
              </a:extLst>
            </p:cNvPr>
            <p:cNvSpPr/>
            <p:nvPr/>
          </p:nvSpPr>
          <p:spPr>
            <a:xfrm>
              <a:off x="3389112" y="4370805"/>
              <a:ext cx="1561703" cy="937021"/>
            </a:xfrm>
            <a:custGeom>
              <a:avLst/>
              <a:gdLst>
                <a:gd name="connsiteX0" fmla="*/ 0 w 1561703"/>
                <a:gd name="connsiteY0" fmla="*/ 93702 h 937021"/>
                <a:gd name="connsiteX1" fmla="*/ 93702 w 1561703"/>
                <a:gd name="connsiteY1" fmla="*/ 0 h 937021"/>
                <a:gd name="connsiteX2" fmla="*/ 1468001 w 1561703"/>
                <a:gd name="connsiteY2" fmla="*/ 0 h 937021"/>
                <a:gd name="connsiteX3" fmla="*/ 1561703 w 1561703"/>
                <a:gd name="connsiteY3" fmla="*/ 93702 h 937021"/>
                <a:gd name="connsiteX4" fmla="*/ 1561703 w 1561703"/>
                <a:gd name="connsiteY4" fmla="*/ 843319 h 937021"/>
                <a:gd name="connsiteX5" fmla="*/ 1468001 w 1561703"/>
                <a:gd name="connsiteY5" fmla="*/ 937021 h 937021"/>
                <a:gd name="connsiteX6" fmla="*/ 93702 w 1561703"/>
                <a:gd name="connsiteY6" fmla="*/ 937021 h 937021"/>
                <a:gd name="connsiteX7" fmla="*/ 0 w 1561703"/>
                <a:gd name="connsiteY7" fmla="*/ 843319 h 937021"/>
                <a:gd name="connsiteX8" fmla="*/ 0 w 1561703"/>
                <a:gd name="connsiteY8" fmla="*/ 93702 h 93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703" h="937021">
                  <a:moveTo>
                    <a:pt x="0" y="93702"/>
                  </a:moveTo>
                  <a:cubicBezTo>
                    <a:pt x="0" y="41952"/>
                    <a:pt x="41952" y="0"/>
                    <a:pt x="93702" y="0"/>
                  </a:cubicBezTo>
                  <a:lnTo>
                    <a:pt x="1468001" y="0"/>
                  </a:lnTo>
                  <a:cubicBezTo>
                    <a:pt x="1519751" y="0"/>
                    <a:pt x="1561703" y="41952"/>
                    <a:pt x="1561703" y="93702"/>
                  </a:cubicBezTo>
                  <a:lnTo>
                    <a:pt x="1561703" y="843319"/>
                  </a:lnTo>
                  <a:cubicBezTo>
                    <a:pt x="1561703" y="895069"/>
                    <a:pt x="1519751" y="937021"/>
                    <a:pt x="1468001" y="937021"/>
                  </a:cubicBezTo>
                  <a:lnTo>
                    <a:pt x="93702" y="937021"/>
                  </a:lnTo>
                  <a:cubicBezTo>
                    <a:pt x="41952" y="937021"/>
                    <a:pt x="0" y="895069"/>
                    <a:pt x="0" y="843319"/>
                  </a:cubicBezTo>
                  <a:lnTo>
                    <a:pt x="0" y="9370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fillRef>
            <a:effectRef idx="2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404" tIns="88404" rIns="88404" bIns="8840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b="0" i="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真实项目</a:t>
              </a:r>
            </a:p>
          </p:txBody>
        </p:sp>
        <p:sp>
          <p:nvSpPr>
            <p:cNvPr id="54" name="任意形状 53">
              <a:extLst>
                <a:ext uri="{FF2B5EF4-FFF2-40B4-BE49-F238E27FC236}">
                  <a16:creationId xmlns:a16="http://schemas.microsoft.com/office/drawing/2014/main" id="{70571417-EC8C-D308-C06A-B1C83945B0D5}"/>
                </a:ext>
              </a:extLst>
            </p:cNvPr>
            <p:cNvSpPr/>
            <p:nvPr/>
          </p:nvSpPr>
          <p:spPr>
            <a:xfrm>
              <a:off x="5106985" y="4645664"/>
              <a:ext cx="331081" cy="387302"/>
            </a:xfrm>
            <a:custGeom>
              <a:avLst/>
              <a:gdLst>
                <a:gd name="connsiteX0" fmla="*/ 0 w 331081"/>
                <a:gd name="connsiteY0" fmla="*/ 77460 h 387302"/>
                <a:gd name="connsiteX1" fmla="*/ 165541 w 331081"/>
                <a:gd name="connsiteY1" fmla="*/ 77460 h 387302"/>
                <a:gd name="connsiteX2" fmla="*/ 165541 w 331081"/>
                <a:gd name="connsiteY2" fmla="*/ 0 h 387302"/>
                <a:gd name="connsiteX3" fmla="*/ 331081 w 331081"/>
                <a:gd name="connsiteY3" fmla="*/ 193651 h 387302"/>
                <a:gd name="connsiteX4" fmla="*/ 165541 w 331081"/>
                <a:gd name="connsiteY4" fmla="*/ 387302 h 387302"/>
                <a:gd name="connsiteX5" fmla="*/ 165541 w 331081"/>
                <a:gd name="connsiteY5" fmla="*/ 309842 h 387302"/>
                <a:gd name="connsiteX6" fmla="*/ 0 w 331081"/>
                <a:gd name="connsiteY6" fmla="*/ 309842 h 387302"/>
                <a:gd name="connsiteX7" fmla="*/ 0 w 331081"/>
                <a:gd name="connsiteY7" fmla="*/ 77460 h 38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081" h="387302">
                  <a:moveTo>
                    <a:pt x="0" y="77460"/>
                  </a:moveTo>
                  <a:lnTo>
                    <a:pt x="165541" y="77460"/>
                  </a:lnTo>
                  <a:lnTo>
                    <a:pt x="165541" y="0"/>
                  </a:lnTo>
                  <a:lnTo>
                    <a:pt x="331081" y="193651"/>
                  </a:lnTo>
                  <a:lnTo>
                    <a:pt x="165541" y="387302"/>
                  </a:lnTo>
                  <a:lnTo>
                    <a:pt x="165541" y="309842"/>
                  </a:lnTo>
                  <a:lnTo>
                    <a:pt x="0" y="309842"/>
                  </a:lnTo>
                  <a:lnTo>
                    <a:pt x="0" y="77460"/>
                  </a:lnTo>
                  <a:close/>
                </a:path>
              </a:pathLst>
            </a:custGeom>
          </p:spPr>
          <p:style>
            <a:lnRef idx="0">
              <a:schemeClr val="accent2">
                <a:shade val="90000"/>
                <a:hueOff val="-27334"/>
                <a:satOff val="-4629"/>
                <a:lumOff val="21409"/>
                <a:alphaOff val="0"/>
              </a:schemeClr>
            </a:lnRef>
            <a:fillRef idx="3">
              <a:schemeClr val="accent2">
                <a:shade val="90000"/>
                <a:hueOff val="-27334"/>
                <a:satOff val="-4629"/>
                <a:lumOff val="21409"/>
                <a:alphaOff val="0"/>
              </a:schemeClr>
            </a:fillRef>
            <a:effectRef idx="2">
              <a:schemeClr val="accent2">
                <a:shade val="90000"/>
                <a:hueOff val="-27334"/>
                <a:satOff val="-4629"/>
                <a:lumOff val="2140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7460" rIns="99324" bIns="774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b="0" i="0" kern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任意形状 54">
              <a:extLst>
                <a:ext uri="{FF2B5EF4-FFF2-40B4-BE49-F238E27FC236}">
                  <a16:creationId xmlns:a16="http://schemas.microsoft.com/office/drawing/2014/main" id="{6D38EB29-C683-4DF4-5C03-D0335FAEE91D}"/>
                </a:ext>
              </a:extLst>
            </p:cNvPr>
            <p:cNvSpPr/>
            <p:nvPr/>
          </p:nvSpPr>
          <p:spPr>
            <a:xfrm>
              <a:off x="5575496" y="4370805"/>
              <a:ext cx="1561703" cy="937021"/>
            </a:xfrm>
            <a:custGeom>
              <a:avLst/>
              <a:gdLst>
                <a:gd name="connsiteX0" fmla="*/ 0 w 1561703"/>
                <a:gd name="connsiteY0" fmla="*/ 93702 h 937021"/>
                <a:gd name="connsiteX1" fmla="*/ 93702 w 1561703"/>
                <a:gd name="connsiteY1" fmla="*/ 0 h 937021"/>
                <a:gd name="connsiteX2" fmla="*/ 1468001 w 1561703"/>
                <a:gd name="connsiteY2" fmla="*/ 0 h 937021"/>
                <a:gd name="connsiteX3" fmla="*/ 1561703 w 1561703"/>
                <a:gd name="connsiteY3" fmla="*/ 93702 h 937021"/>
                <a:gd name="connsiteX4" fmla="*/ 1561703 w 1561703"/>
                <a:gd name="connsiteY4" fmla="*/ 843319 h 937021"/>
                <a:gd name="connsiteX5" fmla="*/ 1468001 w 1561703"/>
                <a:gd name="connsiteY5" fmla="*/ 937021 h 937021"/>
                <a:gd name="connsiteX6" fmla="*/ 93702 w 1561703"/>
                <a:gd name="connsiteY6" fmla="*/ 937021 h 937021"/>
                <a:gd name="connsiteX7" fmla="*/ 0 w 1561703"/>
                <a:gd name="connsiteY7" fmla="*/ 843319 h 937021"/>
                <a:gd name="connsiteX8" fmla="*/ 0 w 1561703"/>
                <a:gd name="connsiteY8" fmla="*/ 93702 h 93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703" h="937021">
                  <a:moveTo>
                    <a:pt x="0" y="93702"/>
                  </a:moveTo>
                  <a:cubicBezTo>
                    <a:pt x="0" y="41952"/>
                    <a:pt x="41952" y="0"/>
                    <a:pt x="93702" y="0"/>
                  </a:cubicBezTo>
                  <a:lnTo>
                    <a:pt x="1468001" y="0"/>
                  </a:lnTo>
                  <a:cubicBezTo>
                    <a:pt x="1519751" y="0"/>
                    <a:pt x="1561703" y="41952"/>
                    <a:pt x="1561703" y="93702"/>
                  </a:cubicBezTo>
                  <a:lnTo>
                    <a:pt x="1561703" y="843319"/>
                  </a:lnTo>
                  <a:cubicBezTo>
                    <a:pt x="1561703" y="895069"/>
                    <a:pt x="1519751" y="937021"/>
                    <a:pt x="1468001" y="937021"/>
                  </a:cubicBezTo>
                  <a:lnTo>
                    <a:pt x="93702" y="937021"/>
                  </a:lnTo>
                  <a:cubicBezTo>
                    <a:pt x="41952" y="937021"/>
                    <a:pt x="0" y="895069"/>
                    <a:pt x="0" y="843319"/>
                  </a:cubicBezTo>
                  <a:lnTo>
                    <a:pt x="0" y="9370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50000"/>
                <a:hueOff val="-41484"/>
                <a:satOff val="-8409"/>
                <a:lumOff val="46251"/>
                <a:alphaOff val="0"/>
              </a:schemeClr>
            </a:fillRef>
            <a:effectRef idx="2">
              <a:schemeClr val="accent2">
                <a:shade val="50000"/>
                <a:hueOff val="-41484"/>
                <a:satOff val="-8409"/>
                <a:lumOff val="4625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404" tIns="88404" rIns="88404" bIns="8840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b="0" i="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遇到问题</a:t>
              </a:r>
            </a:p>
          </p:txBody>
        </p:sp>
        <p:sp>
          <p:nvSpPr>
            <p:cNvPr id="56" name="任意形状 55">
              <a:extLst>
                <a:ext uri="{FF2B5EF4-FFF2-40B4-BE49-F238E27FC236}">
                  <a16:creationId xmlns:a16="http://schemas.microsoft.com/office/drawing/2014/main" id="{256BF5CF-7F65-4D24-BF14-669BB9C025B8}"/>
                </a:ext>
              </a:extLst>
            </p:cNvPr>
            <p:cNvSpPr/>
            <p:nvPr/>
          </p:nvSpPr>
          <p:spPr>
            <a:xfrm rot="19293649">
              <a:off x="7264113" y="3854964"/>
              <a:ext cx="336952" cy="387302"/>
            </a:xfrm>
            <a:custGeom>
              <a:avLst/>
              <a:gdLst>
                <a:gd name="connsiteX0" fmla="*/ 0 w 336952"/>
                <a:gd name="connsiteY0" fmla="*/ 77460 h 387302"/>
                <a:gd name="connsiteX1" fmla="*/ 168476 w 336952"/>
                <a:gd name="connsiteY1" fmla="*/ 77460 h 387302"/>
                <a:gd name="connsiteX2" fmla="*/ 168476 w 336952"/>
                <a:gd name="connsiteY2" fmla="*/ 0 h 387302"/>
                <a:gd name="connsiteX3" fmla="*/ 336952 w 336952"/>
                <a:gd name="connsiteY3" fmla="*/ 193651 h 387302"/>
                <a:gd name="connsiteX4" fmla="*/ 168476 w 336952"/>
                <a:gd name="connsiteY4" fmla="*/ 387302 h 387302"/>
                <a:gd name="connsiteX5" fmla="*/ 168476 w 336952"/>
                <a:gd name="connsiteY5" fmla="*/ 309842 h 387302"/>
                <a:gd name="connsiteX6" fmla="*/ 0 w 336952"/>
                <a:gd name="connsiteY6" fmla="*/ 309842 h 387302"/>
                <a:gd name="connsiteX7" fmla="*/ 0 w 336952"/>
                <a:gd name="connsiteY7" fmla="*/ 77460 h 38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6952" h="387302">
                  <a:moveTo>
                    <a:pt x="0" y="77460"/>
                  </a:moveTo>
                  <a:lnTo>
                    <a:pt x="168476" y="77460"/>
                  </a:lnTo>
                  <a:lnTo>
                    <a:pt x="168476" y="0"/>
                  </a:lnTo>
                  <a:lnTo>
                    <a:pt x="336952" y="193651"/>
                  </a:lnTo>
                  <a:lnTo>
                    <a:pt x="168476" y="387302"/>
                  </a:lnTo>
                  <a:lnTo>
                    <a:pt x="168476" y="309842"/>
                  </a:lnTo>
                  <a:lnTo>
                    <a:pt x="0" y="309842"/>
                  </a:lnTo>
                  <a:lnTo>
                    <a:pt x="0" y="77460"/>
                  </a:lnTo>
                  <a:close/>
                </a:path>
              </a:pathLst>
            </a:custGeom>
          </p:spPr>
          <p:style>
            <a:lnRef idx="0">
              <a:schemeClr val="accent2">
                <a:shade val="90000"/>
                <a:hueOff val="-27334"/>
                <a:satOff val="-4629"/>
                <a:lumOff val="21409"/>
                <a:alphaOff val="0"/>
              </a:schemeClr>
            </a:lnRef>
            <a:fillRef idx="3">
              <a:schemeClr val="accent2">
                <a:shade val="90000"/>
                <a:hueOff val="-27334"/>
                <a:satOff val="-4629"/>
                <a:lumOff val="21409"/>
                <a:alphaOff val="0"/>
              </a:schemeClr>
            </a:fillRef>
            <a:effectRef idx="2">
              <a:schemeClr val="accent2">
                <a:shade val="90000"/>
                <a:hueOff val="-27334"/>
                <a:satOff val="-4629"/>
                <a:lumOff val="2140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7460" rIns="101086" bIns="7745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600" b="0" i="0" kern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" name="任意形状 56">
              <a:extLst>
                <a:ext uri="{FF2B5EF4-FFF2-40B4-BE49-F238E27FC236}">
                  <a16:creationId xmlns:a16="http://schemas.microsoft.com/office/drawing/2014/main" id="{B36419DF-4382-C751-6821-9E3C2C8B697F}"/>
                </a:ext>
              </a:extLst>
            </p:cNvPr>
            <p:cNvSpPr/>
            <p:nvPr/>
          </p:nvSpPr>
          <p:spPr>
            <a:xfrm>
              <a:off x="7816085" y="3352287"/>
              <a:ext cx="1561703" cy="937021"/>
            </a:xfrm>
            <a:custGeom>
              <a:avLst/>
              <a:gdLst>
                <a:gd name="connsiteX0" fmla="*/ 0 w 1561703"/>
                <a:gd name="connsiteY0" fmla="*/ 93702 h 937021"/>
                <a:gd name="connsiteX1" fmla="*/ 93702 w 1561703"/>
                <a:gd name="connsiteY1" fmla="*/ 0 h 937021"/>
                <a:gd name="connsiteX2" fmla="*/ 1468001 w 1561703"/>
                <a:gd name="connsiteY2" fmla="*/ 0 h 937021"/>
                <a:gd name="connsiteX3" fmla="*/ 1561703 w 1561703"/>
                <a:gd name="connsiteY3" fmla="*/ 93702 h 937021"/>
                <a:gd name="connsiteX4" fmla="*/ 1561703 w 1561703"/>
                <a:gd name="connsiteY4" fmla="*/ 843319 h 937021"/>
                <a:gd name="connsiteX5" fmla="*/ 1468001 w 1561703"/>
                <a:gd name="connsiteY5" fmla="*/ 937021 h 937021"/>
                <a:gd name="connsiteX6" fmla="*/ 93702 w 1561703"/>
                <a:gd name="connsiteY6" fmla="*/ 937021 h 937021"/>
                <a:gd name="connsiteX7" fmla="*/ 0 w 1561703"/>
                <a:gd name="connsiteY7" fmla="*/ 843319 h 937021"/>
                <a:gd name="connsiteX8" fmla="*/ 0 w 1561703"/>
                <a:gd name="connsiteY8" fmla="*/ 93702 h 93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703" h="937021">
                  <a:moveTo>
                    <a:pt x="0" y="93702"/>
                  </a:moveTo>
                  <a:cubicBezTo>
                    <a:pt x="0" y="41952"/>
                    <a:pt x="41952" y="0"/>
                    <a:pt x="93702" y="0"/>
                  </a:cubicBezTo>
                  <a:lnTo>
                    <a:pt x="1468001" y="0"/>
                  </a:lnTo>
                  <a:cubicBezTo>
                    <a:pt x="1519751" y="0"/>
                    <a:pt x="1561703" y="41952"/>
                    <a:pt x="1561703" y="93702"/>
                  </a:cubicBezTo>
                  <a:lnTo>
                    <a:pt x="1561703" y="843319"/>
                  </a:lnTo>
                  <a:cubicBezTo>
                    <a:pt x="1561703" y="895069"/>
                    <a:pt x="1519751" y="937021"/>
                    <a:pt x="1468001" y="937021"/>
                  </a:cubicBezTo>
                  <a:lnTo>
                    <a:pt x="93702" y="937021"/>
                  </a:lnTo>
                  <a:cubicBezTo>
                    <a:pt x="41952" y="937021"/>
                    <a:pt x="0" y="895069"/>
                    <a:pt x="0" y="843319"/>
                  </a:cubicBezTo>
                  <a:lnTo>
                    <a:pt x="0" y="9370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fillRef>
            <a:effectRef idx="2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404" tIns="88404" rIns="88404" bIns="8840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b="0" i="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了解项目所需的最小化概念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876E1CD-51C3-29C1-8E30-629489084026}"/>
                </a:ext>
              </a:extLst>
            </p:cNvPr>
            <p:cNvGrpSpPr/>
            <p:nvPr/>
          </p:nvGrpSpPr>
          <p:grpSpPr>
            <a:xfrm>
              <a:off x="7310562" y="4565014"/>
              <a:ext cx="331081" cy="387302"/>
              <a:chOff x="6094214" y="1504234"/>
              <a:chExt cx="331081" cy="387302"/>
            </a:xfrm>
          </p:grpSpPr>
          <p:sp>
            <p:nvSpPr>
              <p:cNvPr id="34" name="右箭头 33">
                <a:extLst>
                  <a:ext uri="{FF2B5EF4-FFF2-40B4-BE49-F238E27FC236}">
                    <a16:creationId xmlns:a16="http://schemas.microsoft.com/office/drawing/2014/main" id="{43A4B195-2672-45C3-5A20-C1E903A61B19}"/>
                  </a:ext>
                </a:extLst>
              </p:cNvPr>
              <p:cNvSpPr/>
              <p:nvPr/>
            </p:nvSpPr>
            <p:spPr>
              <a:xfrm>
                <a:off x="6094214" y="1504234"/>
                <a:ext cx="331081" cy="38730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lnRef>
              <a:fillRef idx="3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fillRef>
              <a:effectRef idx="2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-1" tIns="77460" rIns="101086" bIns="77459" numCol="1" spcCol="1270" anchor="ctr" anchorCtr="0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5" name="右箭头 4">
                <a:extLst>
                  <a:ext uri="{FF2B5EF4-FFF2-40B4-BE49-F238E27FC236}">
                    <a16:creationId xmlns:a16="http://schemas.microsoft.com/office/drawing/2014/main" id="{9329F11C-AA57-BC37-2174-7F537A68A4D2}"/>
                  </a:ext>
                </a:extLst>
              </p:cNvPr>
              <p:cNvSpPr txBox="1"/>
              <p:nvPr/>
            </p:nvSpPr>
            <p:spPr>
              <a:xfrm>
                <a:off x="6094214" y="1581694"/>
                <a:ext cx="231757" cy="232382"/>
              </a:xfrm>
              <a:prstGeom prst="rect">
                <a:avLst/>
              </a:prstGeom>
            </p:spPr>
            <p:style>
              <a:lnRef idx="0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lnRef>
              <a:fillRef idx="3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fillRef>
              <a:effectRef idx="2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-1" tIns="77460" rIns="101086" bIns="77459" numCol="1" spcCol="1270" anchor="ctr" anchorCtr="0">
                <a:noAutofit/>
              </a:bodyPr>
              <a:lstStyle>
                <a:defPPr>
                  <a:defRPr lang="zh-CN"/>
                </a:defPPr>
                <a:lvl1pPr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sz="1600" b="0" i="0"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endParaRPr lang="zh-CN" altLang="en-US"/>
              </a:p>
            </p:txBody>
          </p:sp>
        </p:grp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687F4F0F-9D93-6421-6877-2B21DA3FFC6F}"/>
                </a:ext>
              </a:extLst>
            </p:cNvPr>
            <p:cNvSpPr/>
            <p:nvPr/>
          </p:nvSpPr>
          <p:spPr>
            <a:xfrm>
              <a:off x="7844847" y="4456146"/>
              <a:ext cx="1561703" cy="102486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fillRef>
            <a:effectRef idx="2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404" tIns="88404" rIns="88404" bIns="88404" numCol="1" spcCol="1270" anchor="ctr" anchorCtr="0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0B77CCB-F4A9-B850-F518-C008630DCB25}"/>
                </a:ext>
              </a:extLst>
            </p:cNvPr>
            <p:cNvGrpSpPr/>
            <p:nvPr/>
          </p:nvGrpSpPr>
          <p:grpSpPr>
            <a:xfrm rot="1330846">
              <a:off x="7254809" y="5270952"/>
              <a:ext cx="331081" cy="387302"/>
              <a:chOff x="6094214" y="1504234"/>
              <a:chExt cx="331081" cy="387302"/>
            </a:xfrm>
          </p:grpSpPr>
          <p:sp>
            <p:nvSpPr>
              <p:cNvPr id="37" name="右箭头 36">
                <a:extLst>
                  <a:ext uri="{FF2B5EF4-FFF2-40B4-BE49-F238E27FC236}">
                    <a16:creationId xmlns:a16="http://schemas.microsoft.com/office/drawing/2014/main" id="{70483968-7CDA-2E45-A1E4-BB7009286CDB}"/>
                  </a:ext>
                </a:extLst>
              </p:cNvPr>
              <p:cNvSpPr/>
              <p:nvPr/>
            </p:nvSpPr>
            <p:spPr>
              <a:xfrm>
                <a:off x="6094214" y="1504234"/>
                <a:ext cx="331081" cy="38730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lnRef>
              <a:fillRef idx="3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fillRef>
              <a:effectRef idx="2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-1" tIns="77460" rIns="101086" bIns="77459" numCol="1" spcCol="1270" anchor="ctr" anchorCtr="0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8" name="右箭头 4">
                <a:extLst>
                  <a:ext uri="{FF2B5EF4-FFF2-40B4-BE49-F238E27FC236}">
                    <a16:creationId xmlns:a16="http://schemas.microsoft.com/office/drawing/2014/main" id="{BF197AA6-0C21-316A-B234-64ACD7C54DA0}"/>
                  </a:ext>
                </a:extLst>
              </p:cNvPr>
              <p:cNvSpPr txBox="1"/>
              <p:nvPr/>
            </p:nvSpPr>
            <p:spPr>
              <a:xfrm>
                <a:off x="6094214" y="1581694"/>
                <a:ext cx="231757" cy="232382"/>
              </a:xfrm>
              <a:prstGeom prst="rect">
                <a:avLst/>
              </a:prstGeom>
            </p:spPr>
            <p:style>
              <a:lnRef idx="0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lnRef>
              <a:fillRef idx="3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fillRef>
              <a:effectRef idx="2">
                <a:schemeClr val="accent2">
                  <a:shade val="90000"/>
                  <a:hueOff val="-27334"/>
                  <a:satOff val="-4629"/>
                  <a:lumOff val="21409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-1" tIns="77460" rIns="101086" bIns="77459" numCol="1" spcCol="1270" anchor="ctr" anchorCtr="0">
                <a:noAutofit/>
              </a:bodyPr>
              <a:lstStyle>
                <a:defPPr>
                  <a:defRPr lang="zh-CN"/>
                </a:defPPr>
                <a:lvl1pPr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sz="1600" b="0" i="0"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endParaRPr lang="zh-CN" altLang="en-US"/>
              </a:p>
            </p:txBody>
          </p:sp>
        </p:grp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82135549-E7EF-2CD3-91DC-D2F5E30190D6}"/>
                </a:ext>
              </a:extLst>
            </p:cNvPr>
            <p:cNvSpPr/>
            <p:nvPr/>
          </p:nvSpPr>
          <p:spPr>
            <a:xfrm>
              <a:off x="7844848" y="5611023"/>
              <a:ext cx="1561703" cy="102486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fillRef>
            <a:effectRef idx="2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404" tIns="88404" rIns="88404" bIns="88404" numCol="1" spcCol="1270" anchor="ctr" anchorCtr="0">
              <a:noAutofit/>
            </a:bodyPr>
            <a:lstStyle/>
            <a:p>
              <a:pPr algn="ctr"/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顺藤摸瓜学习相关的知识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DA4D2B7-BD1F-4C70-F47B-ACA513147007}"/>
                </a:ext>
              </a:extLst>
            </p:cNvPr>
            <p:cNvSpPr txBox="1"/>
            <p:nvPr/>
          </p:nvSpPr>
          <p:spPr>
            <a:xfrm>
              <a:off x="7830465" y="4700813"/>
              <a:ext cx="1532941" cy="535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>
                  <a:solidFill>
                    <a:schemeClr val="l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</a:t>
              </a:r>
              <a:r>
                <a:rPr lang="en-US" altLang="zh-CN" sz="1600" dirty="0">
                  <a:solidFill>
                    <a:schemeClr val="l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GPT</a:t>
              </a:r>
              <a:r>
                <a:rPr lang="zh-CN" altLang="en-US" sz="1600" dirty="0">
                  <a:solidFill>
                    <a:schemeClr val="l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直接获得答案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80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34B864F7-FFCE-5DFB-E52F-80375CFCEA75}"/>
              </a:ext>
            </a:extLst>
          </p:cNvPr>
          <p:cNvSpPr/>
          <p:nvPr/>
        </p:nvSpPr>
        <p:spPr>
          <a:xfrm>
            <a:off x="-10418" y="-27805"/>
            <a:ext cx="7261220" cy="5866646"/>
          </a:xfrm>
          <a:prstGeom prst="rect">
            <a:avLst/>
          </a:prstGeom>
          <a:solidFill>
            <a:srgbClr val="2B2116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ABFB6D-B702-4E23-AD72-A6702BB4B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802" y="-27804"/>
            <a:ext cx="4966598" cy="598410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73EDD3A-7900-4415-AA11-21365ED16684}"/>
              </a:ext>
            </a:extLst>
          </p:cNvPr>
          <p:cNvSpPr txBox="1"/>
          <p:nvPr/>
        </p:nvSpPr>
        <p:spPr>
          <a:xfrm>
            <a:off x="5631386" y="1697546"/>
            <a:ext cx="1241357" cy="369332"/>
          </a:xfrm>
          <a:prstGeom prst="rect">
            <a:avLst/>
          </a:prstGeom>
          <a:solidFill>
            <a:srgbClr val="E9B386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提供劳力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36F33-DDDB-4BD1-8C06-BB2554C73BE1}"/>
              </a:ext>
            </a:extLst>
          </p:cNvPr>
          <p:cNvSpPr txBox="1"/>
          <p:nvPr/>
        </p:nvSpPr>
        <p:spPr>
          <a:xfrm>
            <a:off x="5646940" y="3217964"/>
            <a:ext cx="1163837" cy="369332"/>
          </a:xfrm>
          <a:prstGeom prst="rect">
            <a:avLst/>
          </a:prstGeom>
          <a:solidFill>
            <a:srgbClr val="BC906B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提供参考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7B474B-FCB0-45D0-955C-7EC9E8B625B0}"/>
              </a:ext>
            </a:extLst>
          </p:cNvPr>
          <p:cNvSpPr txBox="1"/>
          <p:nvPr/>
        </p:nvSpPr>
        <p:spPr>
          <a:xfrm>
            <a:off x="5631386" y="4724102"/>
            <a:ext cx="1154802" cy="369332"/>
          </a:xfrm>
          <a:prstGeom prst="rect">
            <a:avLst/>
          </a:prstGeom>
          <a:solidFill>
            <a:srgbClr val="916F5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提供决策</a:t>
            </a: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0E7B44F3-0DC4-4D5D-8492-8697BA608D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250802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时代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Bad News</a:t>
            </a:r>
          </a:p>
        </p:txBody>
      </p:sp>
      <p:sp>
        <p:nvSpPr>
          <p:cNvPr id="19" name="标题 2">
            <a:extLst>
              <a:ext uri="{FF2B5EF4-FFF2-40B4-BE49-F238E27FC236}">
                <a16:creationId xmlns:a16="http://schemas.microsoft.com/office/drawing/2014/main" id="{3B07D2CA-4133-44E4-B0FC-624CBCAC2DDD}"/>
              </a:ext>
            </a:extLst>
          </p:cNvPr>
          <p:cNvSpPr txBox="1">
            <a:spLocks/>
          </p:cNvSpPr>
          <p:nvPr/>
        </p:nvSpPr>
        <p:spPr>
          <a:xfrm>
            <a:off x="-10418" y="5838841"/>
            <a:ext cx="12227818" cy="103975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时代，要么成为细分领域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TOP0.1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%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，要么把学习速度加快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倍！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56F2A170-1618-1BBC-EB1B-94DEC94F94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827833"/>
              </p:ext>
            </p:extLst>
          </p:nvPr>
        </p:nvGraphicFramePr>
        <p:xfrm>
          <a:off x="274946" y="1205195"/>
          <a:ext cx="5322198" cy="4394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623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E05F96-9E1C-E245-4761-53CCAF468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9851823-FEDF-7BAE-5020-3AA487C30DB7}"/>
              </a:ext>
            </a:extLst>
          </p:cNvPr>
          <p:cNvSpPr/>
          <p:nvPr/>
        </p:nvSpPr>
        <p:spPr>
          <a:xfrm>
            <a:off x="1" y="-15630"/>
            <a:ext cx="12192000" cy="6873629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C09B2E4-C61E-46F4-A742-592EB17A3B60}"/>
              </a:ext>
            </a:extLst>
          </p:cNvPr>
          <p:cNvSpPr txBox="1">
            <a:spLocks/>
          </p:cNvSpPr>
          <p:nvPr/>
        </p:nvSpPr>
        <p:spPr>
          <a:xfrm>
            <a:off x="1" y="-15629"/>
            <a:ext cx="12192000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时代</a:t>
            </a:r>
            <a:r>
              <a:rPr kumimoji="0" lang="en-US" altLang="zh-CN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Good News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07393" y="2782669"/>
            <a:ext cx="77772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时代，每个人都能成为一支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27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FA7A779-50B7-302C-DF1C-84B32EC6F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2" b="1119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2FB5264-C626-F19C-7659-D63774273F76}"/>
              </a:ext>
            </a:extLst>
          </p:cNvPr>
          <p:cNvSpPr/>
          <p:nvPr/>
        </p:nvSpPr>
        <p:spPr>
          <a:xfrm>
            <a:off x="1" y="-1"/>
            <a:ext cx="12192000" cy="6858001"/>
          </a:xfrm>
          <a:prstGeom prst="rect">
            <a:avLst/>
          </a:prstGeom>
          <a:gradFill flip="none" rotWithShape="1">
            <a:gsLst>
              <a:gs pos="33000">
                <a:schemeClr val="tx1">
                  <a:lumMod val="80000"/>
                </a:schemeClr>
              </a:gs>
              <a:gs pos="78000">
                <a:schemeClr val="tx1">
                  <a:lumMod val="75000"/>
                  <a:lumOff val="25000"/>
                  <a:alpha val="67000"/>
                </a:schemeClr>
              </a:gs>
              <a:gs pos="100000">
                <a:schemeClr val="bg1"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C2728AF1-E555-46EC-8230-3E7482949F5B}"/>
              </a:ext>
            </a:extLst>
          </p:cNvPr>
          <p:cNvSpPr txBox="1">
            <a:spLocks/>
          </p:cNvSpPr>
          <p:nvPr/>
        </p:nvSpPr>
        <p:spPr>
          <a:xfrm>
            <a:off x="1238865" y="2389242"/>
            <a:ext cx="10087895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lvl="1" algn="l">
              <a:lnSpc>
                <a:spcPct val="150000"/>
              </a:lnSpc>
            </a:pPr>
            <a:r>
              <a:rPr lang="en-US" altLang="zh-CN" sz="3467" b="1" kern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ChatGPT</a:t>
            </a:r>
            <a:r>
              <a:rPr lang="zh-CN" altLang="en-US" sz="3467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写的专业文章可信度存疑，怎么办？</a:t>
            </a:r>
            <a:endParaRPr lang="en-US" altLang="zh-CN" sz="3467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703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9C45D8-7782-D5B2-5C7B-E4324DD31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92" y="771539"/>
            <a:ext cx="6329363" cy="4614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3B3D37-CD89-B23C-82F1-9A18EE910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57" y="771539"/>
            <a:ext cx="4216182" cy="4614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B5DEB25-71DE-CAAE-98D9-31A4B861B2C1}"/>
              </a:ext>
            </a:extLst>
          </p:cNvPr>
          <p:cNvSpPr txBox="1"/>
          <p:nvPr/>
        </p:nvSpPr>
        <p:spPr>
          <a:xfrm>
            <a:off x="6102102" y="6037401"/>
            <a:ext cx="5408853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lvl="1"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New Bing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回答通用性问题不如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GPT-4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927DFB7D-ADFE-CEEC-E09D-0355E2ED6F29}"/>
              </a:ext>
            </a:extLst>
          </p:cNvPr>
          <p:cNvSpPr/>
          <p:nvPr/>
        </p:nvSpPr>
        <p:spPr>
          <a:xfrm>
            <a:off x="6948362" y="409297"/>
            <a:ext cx="1821766" cy="569741"/>
          </a:xfrm>
          <a:prstGeom prst="wedgeRectCallout">
            <a:avLst>
              <a:gd name="adj1" fmla="val -66495"/>
              <a:gd name="adj2" fmla="val 12685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6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New Bing</a:t>
            </a:r>
            <a:r>
              <a:rPr lang="zh-CN" altLang="en-US" sz="16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可实时采集互联网信息</a:t>
            </a:r>
            <a:endParaRPr lang="zh-CN" altLang="en-US" sz="1600" b="1" dirty="0"/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2EC753C6-B4CD-7971-7107-00149505DDEC}"/>
              </a:ext>
            </a:extLst>
          </p:cNvPr>
          <p:cNvSpPr/>
          <p:nvPr/>
        </p:nvSpPr>
        <p:spPr>
          <a:xfrm>
            <a:off x="9229239" y="4398145"/>
            <a:ext cx="2422695" cy="569741"/>
          </a:xfrm>
          <a:prstGeom prst="wedgeRectCallout">
            <a:avLst>
              <a:gd name="adj1" fmla="val -71471"/>
              <a:gd name="adj2" fmla="val 6139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6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New Bing</a:t>
            </a:r>
            <a:r>
              <a:rPr lang="zh-CN" altLang="en-US" sz="16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提供出处来源，便于信息可信度校准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5442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FCE9B1F7-B9CD-DD73-968B-E50B1BC335DA}"/>
              </a:ext>
            </a:extLst>
          </p:cNvPr>
          <p:cNvSpPr txBox="1">
            <a:spLocks/>
          </p:cNvSpPr>
          <p:nvPr/>
        </p:nvSpPr>
        <p:spPr>
          <a:xfrm>
            <a:off x="5598941" y="5773578"/>
            <a:ext cx="5724644" cy="46166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lt1"/>
                </a:solidFill>
              </a:defRPr>
            </a:lvl1pPr>
            <a:lvl2pPr marL="0" lvl="1">
              <a:defRPr sz="24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zh-CN" altLang="en-US" dirty="0"/>
              <a:t>可以对比两个回答，互为借鉴，去伪存真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EC7D8A-5FF1-4DFC-BD79-A2A6689AD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4" y="443856"/>
            <a:ext cx="9481525" cy="2395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E9037F-85AA-491C-B0F7-30A80FA1F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4" y="3154680"/>
            <a:ext cx="4828775" cy="31311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B6DAAD6-9142-3139-8CC7-B8C3877CC7DA}"/>
              </a:ext>
            </a:extLst>
          </p:cNvPr>
          <p:cNvSpPr/>
          <p:nvPr/>
        </p:nvSpPr>
        <p:spPr>
          <a:xfrm>
            <a:off x="3552092" y="1758462"/>
            <a:ext cx="3186333" cy="23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FEC2F3-BAD0-2671-2004-3CDD816B0EAD}"/>
              </a:ext>
            </a:extLst>
          </p:cNvPr>
          <p:cNvSpPr/>
          <p:nvPr/>
        </p:nvSpPr>
        <p:spPr>
          <a:xfrm>
            <a:off x="511125" y="1960096"/>
            <a:ext cx="937847" cy="23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853A93-D383-8DE2-2DCC-075F7BAE06AF}"/>
              </a:ext>
            </a:extLst>
          </p:cNvPr>
          <p:cNvSpPr/>
          <p:nvPr/>
        </p:nvSpPr>
        <p:spPr>
          <a:xfrm>
            <a:off x="686972" y="4572547"/>
            <a:ext cx="4187483" cy="716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194E70E2-5652-22C4-6130-F3732464EAF8}"/>
              </a:ext>
            </a:extLst>
          </p:cNvPr>
          <p:cNvSpPr/>
          <p:nvPr/>
        </p:nvSpPr>
        <p:spPr>
          <a:xfrm rot="16200000">
            <a:off x="3604811" y="3278068"/>
            <a:ext cx="2215733" cy="32355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4E6CE1-FA6F-A1C1-9DB1-10C83B94E28E}"/>
              </a:ext>
            </a:extLst>
          </p:cNvPr>
          <p:cNvSpPr txBox="1"/>
          <p:nvPr/>
        </p:nvSpPr>
        <p:spPr>
          <a:xfrm>
            <a:off x="5598941" y="3269070"/>
            <a:ext cx="522614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具备标准认知的信息，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GPT-4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Bing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有更丰富的信息内容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1B4504-436C-0F1C-9E82-6AA04062744A}"/>
              </a:ext>
            </a:extLst>
          </p:cNvPr>
          <p:cNvSpPr txBox="1"/>
          <p:nvPr/>
        </p:nvSpPr>
        <p:spPr>
          <a:xfrm>
            <a:off x="5598941" y="4298579"/>
            <a:ext cx="522614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不具备标准认知或新出现的信息，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Bing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可以实时搜索网络，在快速迭代领域有优势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76978C-2A50-54AF-CEBE-F9AF0A0494F8}"/>
              </a:ext>
            </a:extLst>
          </p:cNvPr>
          <p:cNvSpPr/>
          <p:nvPr/>
        </p:nvSpPr>
        <p:spPr>
          <a:xfrm>
            <a:off x="1448972" y="1980668"/>
            <a:ext cx="5289453" cy="170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D6179E-AC6C-F7A1-8644-301F69937F76}"/>
              </a:ext>
            </a:extLst>
          </p:cNvPr>
          <p:cNvSpPr/>
          <p:nvPr/>
        </p:nvSpPr>
        <p:spPr>
          <a:xfrm>
            <a:off x="511126" y="2174920"/>
            <a:ext cx="4476800" cy="170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C36AB0-669D-E9BF-CC32-5F8F8D726EBB}"/>
              </a:ext>
            </a:extLst>
          </p:cNvPr>
          <p:cNvSpPr/>
          <p:nvPr/>
        </p:nvSpPr>
        <p:spPr>
          <a:xfrm>
            <a:off x="686972" y="5382754"/>
            <a:ext cx="4187483" cy="450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7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E2BB254E-F0A8-E9F1-C42B-067FB1BD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1" y="2913986"/>
            <a:ext cx="1030027" cy="10300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686CC32-00CE-4F4A-BEBE-E6381EBC039B}"/>
              </a:ext>
            </a:extLst>
          </p:cNvPr>
          <p:cNvSpPr txBox="1"/>
          <p:nvPr/>
        </p:nvSpPr>
        <p:spPr>
          <a:xfrm>
            <a:off x="1649520" y="3115382"/>
            <a:ext cx="2496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ChatGPT4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CF1AFF6F-1E36-4466-867E-8144911DFD86}"/>
              </a:ext>
            </a:extLst>
          </p:cNvPr>
          <p:cNvSpPr/>
          <p:nvPr/>
        </p:nvSpPr>
        <p:spPr>
          <a:xfrm>
            <a:off x="2101299" y="1520792"/>
            <a:ext cx="808252" cy="1476883"/>
          </a:xfrm>
          <a:prstGeom prst="down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来源校对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B8360F-D79B-4C2A-984D-4DE7677AB3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1"/>
          <a:stretch/>
        </p:blipFill>
        <p:spPr>
          <a:xfrm>
            <a:off x="6801639" y="776002"/>
            <a:ext cx="2891371" cy="5625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右大括号 12">
            <a:extLst>
              <a:ext uri="{FF2B5EF4-FFF2-40B4-BE49-F238E27FC236}">
                <a16:creationId xmlns:a16="http://schemas.microsoft.com/office/drawing/2014/main" id="{D567E473-C8DA-4977-8463-B1F44A7F64DC}"/>
              </a:ext>
            </a:extLst>
          </p:cNvPr>
          <p:cNvSpPr/>
          <p:nvPr/>
        </p:nvSpPr>
        <p:spPr>
          <a:xfrm>
            <a:off x="4328154" y="1156806"/>
            <a:ext cx="332283" cy="45443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7307ECC0-7608-4542-8B87-8C99B51B5169}"/>
              </a:ext>
            </a:extLst>
          </p:cNvPr>
          <p:cNvSpPr/>
          <p:nvPr/>
        </p:nvSpPr>
        <p:spPr>
          <a:xfrm>
            <a:off x="5192509" y="2997675"/>
            <a:ext cx="1162263" cy="881743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出文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55D82D-E790-4A58-2349-C6ADDBAAB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1" r="18829"/>
          <a:stretch/>
        </p:blipFill>
        <p:spPr bwMode="auto">
          <a:xfrm>
            <a:off x="669364" y="483579"/>
            <a:ext cx="1231347" cy="123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A85CC2-10A9-04FB-86A4-E604290BCD5D}"/>
              </a:ext>
            </a:extLst>
          </p:cNvPr>
          <p:cNvSpPr txBox="1"/>
          <p:nvPr/>
        </p:nvSpPr>
        <p:spPr>
          <a:xfrm>
            <a:off x="1649520" y="776002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Bing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CF7FEDC-1C53-3256-1099-A6F1A395A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746" y="5206117"/>
            <a:ext cx="846591" cy="84659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52D5410-3CE7-918D-E3B8-0858F0265C1A}"/>
              </a:ext>
            </a:extLst>
          </p:cNvPr>
          <p:cNvSpPr txBox="1"/>
          <p:nvPr/>
        </p:nvSpPr>
        <p:spPr>
          <a:xfrm>
            <a:off x="2018048" y="5406377"/>
            <a:ext cx="2496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写作猫</a:t>
            </a:r>
          </a:p>
        </p:txBody>
      </p:sp>
      <p:sp>
        <p:nvSpPr>
          <p:cNvPr id="3" name="上箭头 2"/>
          <p:cNvSpPr/>
          <p:nvPr/>
        </p:nvSpPr>
        <p:spPr>
          <a:xfrm>
            <a:off x="2146617" y="3827087"/>
            <a:ext cx="853864" cy="131365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中文润色</a:t>
            </a:r>
          </a:p>
        </p:txBody>
      </p:sp>
    </p:spTree>
    <p:extLst>
      <p:ext uri="{BB962C8B-B14F-4D97-AF65-F5344CB8AC3E}">
        <p14:creationId xmlns:p14="http://schemas.microsoft.com/office/powerpoint/2010/main" val="407832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39E720B-8A0C-3AE7-30BC-E6D61852F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BCD82C4-415F-FAC0-D678-784F78A2BCB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33000">
                <a:schemeClr val="tx1">
                  <a:lumMod val="80000"/>
                </a:schemeClr>
              </a:gs>
              <a:gs pos="78000">
                <a:schemeClr val="tx1">
                  <a:lumMod val="75000"/>
                  <a:lumOff val="25000"/>
                  <a:alpha val="67000"/>
                </a:schemeClr>
              </a:gs>
              <a:gs pos="100000">
                <a:schemeClr val="bg1"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F2BCA8AE-35C9-22FC-89EB-A5F904E951E3}"/>
              </a:ext>
            </a:extLst>
          </p:cNvPr>
          <p:cNvSpPr txBox="1">
            <a:spLocks/>
          </p:cNvSpPr>
          <p:nvPr/>
        </p:nvSpPr>
        <p:spPr>
          <a:xfrm>
            <a:off x="1201721" y="2576121"/>
            <a:ext cx="9788557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如果</a:t>
            </a:r>
            <a:r>
              <a:rPr kumimoji="0" lang="en-US" altLang="zh-CN" sz="3467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ChatGPT</a:t>
            </a:r>
            <a:r>
              <a:rPr kumimoji="0" lang="zh-CN" altLang="en-US" sz="34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解决不了，就让它写个程序解决！</a:t>
            </a:r>
            <a:endParaRPr kumimoji="0" lang="en-US" altLang="zh-CN" sz="34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09125A66-6024-4C01-97B8-C2F532CE4B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510691" cy="1039757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lvl="1"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A.</a:t>
            </a:r>
            <a:r>
              <a:rPr lang="zh-CN" altLang="en-US" sz="3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提升现有工作效率</a:t>
            </a:r>
            <a:endParaRPr lang="en-US" altLang="zh-CN" sz="3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80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5510;#185076;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7470</TotalTime>
  <Words>1792</Words>
  <Application>Microsoft Office PowerPoint</Application>
  <PresentationFormat>宽屏</PresentationFormat>
  <Paragraphs>427</Paragraphs>
  <Slides>43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43</vt:i4>
      </vt:variant>
    </vt:vector>
  </HeadingPairs>
  <TitlesOfParts>
    <vt:vector size="66" baseType="lpstr">
      <vt:lpstr>Helvetica LT 65 Medium</vt:lpstr>
      <vt:lpstr>Helvetica Neue Light</vt:lpstr>
      <vt:lpstr>Helvetica Neue LT Std 45 Light</vt:lpstr>
      <vt:lpstr>Helvetica Neue LT Std 55 Roman</vt:lpstr>
      <vt:lpstr>Helvetica Neue LT Std 65 Medium</vt:lpstr>
      <vt:lpstr>Microsoft YaHei Light</vt:lpstr>
      <vt:lpstr>Source Han Sans CN Light</vt:lpstr>
      <vt:lpstr>Source Han Sans CN Medium</vt:lpstr>
      <vt:lpstr>等线</vt:lpstr>
      <vt:lpstr>等线 Light</vt:lpstr>
      <vt:lpstr>思源黑体 CN Heavy</vt:lpstr>
      <vt:lpstr>思源黑体 CN Medium</vt:lpstr>
      <vt:lpstr>思源黑体 CN Normal</vt:lpstr>
      <vt:lpstr>宋体</vt:lpstr>
      <vt:lpstr>Microsoft YaHei</vt:lpstr>
      <vt:lpstr>Microsoft YaHei</vt:lpstr>
      <vt:lpstr>Arial</vt:lpstr>
      <vt:lpstr>Calibri</vt:lpstr>
      <vt:lpstr>Calibri Light</vt:lpstr>
      <vt:lpstr>Wingdings</vt:lpstr>
      <vt:lpstr>1_Office 主题​​</vt:lpstr>
      <vt:lpstr>Office 主题</vt:lpstr>
      <vt:lpstr>Office 主题​​</vt:lpstr>
      <vt:lpstr>创新模式研究院ChatGPT学习应用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2023年度部门经营年度规划</dc:title>
  <dc:creator>elvis.zhao(赵亮)</dc:creator>
  <cp:lastModifiedBy>rongjia.wang(王荣佳)</cp:lastModifiedBy>
  <cp:revision>236</cp:revision>
  <dcterms:created xsi:type="dcterms:W3CDTF">2023-02-02T01:21:01Z</dcterms:created>
  <dcterms:modified xsi:type="dcterms:W3CDTF">2023-04-06T02:44:08Z</dcterms:modified>
</cp:coreProperties>
</file>